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5"/>
  </p:notesMasterIdLst>
  <p:handoutMasterIdLst>
    <p:handoutMasterId r:id="rId6"/>
  </p:handoutMasterIdLst>
  <p:sldIdLst>
    <p:sldId id="257" r:id="rId3"/>
    <p:sldId id="256" r:id="rId4"/>
  </p:sldIdLst>
  <p:sldSz cx="10691813" cy="7559675"/>
  <p:notesSz cx="7102475" cy="10234613"/>
  <p:defaultTextStyle>
    <a:defPPr>
      <a:defRPr lang="en-US"/>
    </a:defPPr>
    <a:lvl1pPr marL="0" algn="l" defTabSz="935876" rtl="0" eaLnBrk="1" latinLnBrk="0" hangingPunct="1">
      <a:defRPr sz="1842" kern="1200">
        <a:solidFill>
          <a:schemeClr val="tx1"/>
        </a:solidFill>
        <a:latin typeface="+mn-lt"/>
        <a:ea typeface="+mn-ea"/>
        <a:cs typeface="+mn-cs"/>
      </a:defRPr>
    </a:lvl1pPr>
    <a:lvl2pPr marL="467939" algn="l" defTabSz="935876" rtl="0" eaLnBrk="1" latinLnBrk="0" hangingPunct="1">
      <a:defRPr sz="1842" kern="1200">
        <a:solidFill>
          <a:schemeClr val="tx1"/>
        </a:solidFill>
        <a:latin typeface="+mn-lt"/>
        <a:ea typeface="+mn-ea"/>
        <a:cs typeface="+mn-cs"/>
      </a:defRPr>
    </a:lvl2pPr>
    <a:lvl3pPr marL="935876" algn="l" defTabSz="935876" rtl="0" eaLnBrk="1" latinLnBrk="0" hangingPunct="1">
      <a:defRPr sz="1842" kern="1200">
        <a:solidFill>
          <a:schemeClr val="tx1"/>
        </a:solidFill>
        <a:latin typeface="+mn-lt"/>
        <a:ea typeface="+mn-ea"/>
        <a:cs typeface="+mn-cs"/>
      </a:defRPr>
    </a:lvl3pPr>
    <a:lvl4pPr marL="1403814" algn="l" defTabSz="935876" rtl="0" eaLnBrk="1" latinLnBrk="0" hangingPunct="1">
      <a:defRPr sz="1842" kern="1200">
        <a:solidFill>
          <a:schemeClr val="tx1"/>
        </a:solidFill>
        <a:latin typeface="+mn-lt"/>
        <a:ea typeface="+mn-ea"/>
        <a:cs typeface="+mn-cs"/>
      </a:defRPr>
    </a:lvl4pPr>
    <a:lvl5pPr marL="1871753" algn="l" defTabSz="935876" rtl="0" eaLnBrk="1" latinLnBrk="0" hangingPunct="1">
      <a:defRPr sz="1842" kern="1200">
        <a:solidFill>
          <a:schemeClr val="tx1"/>
        </a:solidFill>
        <a:latin typeface="+mn-lt"/>
        <a:ea typeface="+mn-ea"/>
        <a:cs typeface="+mn-cs"/>
      </a:defRPr>
    </a:lvl5pPr>
    <a:lvl6pPr marL="2339691" algn="l" defTabSz="935876" rtl="0" eaLnBrk="1" latinLnBrk="0" hangingPunct="1">
      <a:defRPr sz="1842" kern="1200">
        <a:solidFill>
          <a:schemeClr val="tx1"/>
        </a:solidFill>
        <a:latin typeface="+mn-lt"/>
        <a:ea typeface="+mn-ea"/>
        <a:cs typeface="+mn-cs"/>
      </a:defRPr>
    </a:lvl6pPr>
    <a:lvl7pPr marL="2807629" algn="l" defTabSz="935876" rtl="0" eaLnBrk="1" latinLnBrk="0" hangingPunct="1">
      <a:defRPr sz="1842" kern="1200">
        <a:solidFill>
          <a:schemeClr val="tx1"/>
        </a:solidFill>
        <a:latin typeface="+mn-lt"/>
        <a:ea typeface="+mn-ea"/>
        <a:cs typeface="+mn-cs"/>
      </a:defRPr>
    </a:lvl7pPr>
    <a:lvl8pPr marL="3275567" algn="l" defTabSz="935876" rtl="0" eaLnBrk="1" latinLnBrk="0" hangingPunct="1">
      <a:defRPr sz="1842" kern="1200">
        <a:solidFill>
          <a:schemeClr val="tx1"/>
        </a:solidFill>
        <a:latin typeface="+mn-lt"/>
        <a:ea typeface="+mn-ea"/>
        <a:cs typeface="+mn-cs"/>
      </a:defRPr>
    </a:lvl8pPr>
    <a:lvl9pPr marL="3743506" algn="l" defTabSz="935876" rtl="0" eaLnBrk="1" latinLnBrk="0" hangingPunct="1">
      <a:defRPr sz="184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guide id="3" orient="horz" pos="2478" userDrawn="1">
          <p15:clr>
            <a:srgbClr val="A4A3A4"/>
          </p15:clr>
        </p15:guide>
        <p15:guide id="4" orient="horz" pos="2575" userDrawn="1">
          <p15:clr>
            <a:srgbClr val="A4A3A4"/>
          </p15:clr>
        </p15:guide>
        <p15:guide id="5" pos="347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1" d="100"/>
          <a:sy n="61" d="100"/>
        </p:scale>
        <p:origin x="42" y="822"/>
      </p:cViewPr>
      <p:guideLst>
        <p:guide orient="horz" pos="2381"/>
        <p:guide pos="3368"/>
        <p:guide orient="horz" pos="2478"/>
        <p:guide orient="horz" pos="2575"/>
        <p:guide pos="3473"/>
      </p:guideLst>
    </p:cSldViewPr>
  </p:slideViewPr>
  <p:notesTextViewPr>
    <p:cViewPr>
      <p:scale>
        <a:sx n="1" d="1"/>
        <a:sy n="1" d="1"/>
      </p:scale>
      <p:origin x="0" y="0"/>
    </p:cViewPr>
  </p:notesTextViewPr>
  <p:notesViewPr>
    <p:cSldViewPr snapToGrid="0" showGuides="1">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513508"/>
          </a:xfrm>
          <a:prstGeom prst="rect">
            <a:avLst/>
          </a:prstGeom>
        </p:spPr>
        <p:txBody>
          <a:bodyPr vert="horz" lIns="94787" tIns="47393" rIns="94787" bIns="47393" rtlCol="0"/>
          <a:lstStyle>
            <a:lvl1pPr algn="l">
              <a:defRPr sz="1200"/>
            </a:lvl1pPr>
          </a:lstStyle>
          <a:p>
            <a:endParaRPr dirty="0"/>
          </a:p>
        </p:txBody>
      </p:sp>
      <p:sp>
        <p:nvSpPr>
          <p:cNvPr id="3" name="Date Placeholder 2"/>
          <p:cNvSpPr>
            <a:spLocks noGrp="1"/>
          </p:cNvSpPr>
          <p:nvPr>
            <p:ph type="dt" sz="quarter" idx="1"/>
          </p:nvPr>
        </p:nvSpPr>
        <p:spPr>
          <a:xfrm>
            <a:off x="4023093" y="0"/>
            <a:ext cx="3077739" cy="513508"/>
          </a:xfrm>
          <a:prstGeom prst="rect">
            <a:avLst/>
          </a:prstGeom>
        </p:spPr>
        <p:txBody>
          <a:bodyPr vert="horz" lIns="94787" tIns="47393" rIns="94787" bIns="47393" rtlCol="0"/>
          <a:lstStyle>
            <a:lvl1pPr algn="r">
              <a:defRPr sz="1200"/>
            </a:lvl1pPr>
          </a:lstStyle>
          <a:p>
            <a:fld id="{AA7F96A5-B40C-4591-A94D-05A85DE82A47}" type="datetimeFigureOut">
              <a:rPr lang="fr-FR"/>
              <a:t>09/09/2016</a:t>
            </a:fld>
            <a:endParaRPr dirty="0"/>
          </a:p>
        </p:txBody>
      </p:sp>
      <p:sp>
        <p:nvSpPr>
          <p:cNvPr id="4" name="Footer Placeholder 3"/>
          <p:cNvSpPr>
            <a:spLocks noGrp="1"/>
          </p:cNvSpPr>
          <p:nvPr>
            <p:ph type="ftr" sz="quarter" idx="2"/>
          </p:nvPr>
        </p:nvSpPr>
        <p:spPr>
          <a:xfrm>
            <a:off x="1" y="9721107"/>
            <a:ext cx="3077739" cy="513507"/>
          </a:xfrm>
          <a:prstGeom prst="rect">
            <a:avLst/>
          </a:prstGeom>
        </p:spPr>
        <p:txBody>
          <a:bodyPr vert="horz" lIns="94787" tIns="47393" rIns="94787" bIns="47393" rtlCol="0" anchor="b"/>
          <a:lstStyle>
            <a:lvl1pPr algn="l">
              <a:defRPr sz="1200"/>
            </a:lvl1pPr>
          </a:lstStyle>
          <a:p>
            <a:endParaRPr dirty="0"/>
          </a:p>
        </p:txBody>
      </p:sp>
      <p:sp>
        <p:nvSpPr>
          <p:cNvPr id="5" name="Slide Number Placeholder 4"/>
          <p:cNvSpPr>
            <a:spLocks noGrp="1"/>
          </p:cNvSpPr>
          <p:nvPr>
            <p:ph type="sldNum" sz="quarter" idx="3"/>
          </p:nvPr>
        </p:nvSpPr>
        <p:spPr>
          <a:xfrm>
            <a:off x="4023093" y="9721107"/>
            <a:ext cx="3077739" cy="513507"/>
          </a:xfrm>
          <a:prstGeom prst="rect">
            <a:avLst/>
          </a:prstGeom>
        </p:spPr>
        <p:txBody>
          <a:bodyPr vert="horz" lIns="94787" tIns="47393" rIns="94787" bIns="47393" rtlCol="0" anchor="b"/>
          <a:lstStyle>
            <a:lvl1pPr algn="r">
              <a:defRPr sz="1200"/>
            </a:lvl1pPr>
          </a:lstStyle>
          <a:p>
            <a:fld id="{8AE55127-CA2D-4BC4-8CFE-F19148CDFE65}" type="slidenum">
              <a:rPr/>
              <a:t>‹N°›</a:t>
            </a:fld>
            <a:endParaRPr dirty="0"/>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513508"/>
          </a:xfrm>
          <a:prstGeom prst="rect">
            <a:avLst/>
          </a:prstGeom>
        </p:spPr>
        <p:txBody>
          <a:bodyPr vert="horz" lIns="94787" tIns="47393" rIns="94787" bIns="47393" rtlCol="0"/>
          <a:lstStyle>
            <a:lvl1pPr algn="l">
              <a:defRPr sz="1200"/>
            </a:lvl1pPr>
          </a:lstStyle>
          <a:p>
            <a:endParaRPr dirty="0"/>
          </a:p>
        </p:txBody>
      </p:sp>
      <p:sp>
        <p:nvSpPr>
          <p:cNvPr id="3" name="Date Placeholder 2"/>
          <p:cNvSpPr>
            <a:spLocks noGrp="1"/>
          </p:cNvSpPr>
          <p:nvPr>
            <p:ph type="dt" idx="1"/>
          </p:nvPr>
        </p:nvSpPr>
        <p:spPr>
          <a:xfrm>
            <a:off x="4023093" y="0"/>
            <a:ext cx="3077739" cy="513508"/>
          </a:xfrm>
          <a:prstGeom prst="rect">
            <a:avLst/>
          </a:prstGeom>
        </p:spPr>
        <p:txBody>
          <a:bodyPr vert="horz" lIns="94787" tIns="47393" rIns="94787" bIns="47393" rtlCol="0"/>
          <a:lstStyle>
            <a:lvl1pPr algn="r">
              <a:defRPr sz="1200"/>
            </a:lvl1pPr>
          </a:lstStyle>
          <a:p>
            <a:fld id="{A27FC828-8F12-4CF0-9AF3-FA4FDDB6EB28}" type="datetimeFigureOut">
              <a:rPr lang="fr-FR"/>
              <a:t>09/09/2016</a:t>
            </a:fld>
            <a:endParaRPr dirty="0"/>
          </a:p>
        </p:txBody>
      </p:sp>
      <p:sp>
        <p:nvSpPr>
          <p:cNvPr id="4" name="Slide Image Placeholder 3"/>
          <p:cNvSpPr>
            <a:spLocks noGrp="1" noRot="1" noChangeAspect="1"/>
          </p:cNvSpPr>
          <p:nvPr>
            <p:ph type="sldImg" idx="2"/>
          </p:nvPr>
        </p:nvSpPr>
        <p:spPr>
          <a:xfrm>
            <a:off x="1108075" y="1279525"/>
            <a:ext cx="4886325" cy="3454400"/>
          </a:xfrm>
          <a:prstGeom prst="rect">
            <a:avLst/>
          </a:prstGeom>
          <a:noFill/>
          <a:ln w="12700">
            <a:solidFill>
              <a:prstClr val="black"/>
            </a:solidFill>
          </a:ln>
        </p:spPr>
        <p:txBody>
          <a:bodyPr vert="horz" lIns="94787" tIns="47393" rIns="94787" bIns="47393" rtlCol="0" anchor="ctr"/>
          <a:lstStyle/>
          <a:p>
            <a:endParaRPr dirty="0"/>
          </a:p>
        </p:txBody>
      </p:sp>
      <p:sp>
        <p:nvSpPr>
          <p:cNvPr id="5" name="Notes Placeholder 4"/>
          <p:cNvSpPr>
            <a:spLocks noGrp="1"/>
          </p:cNvSpPr>
          <p:nvPr>
            <p:ph type="body" sz="quarter" idx="3"/>
          </p:nvPr>
        </p:nvSpPr>
        <p:spPr>
          <a:xfrm>
            <a:off x="710248" y="4925407"/>
            <a:ext cx="5681980" cy="4029879"/>
          </a:xfrm>
          <a:prstGeom prst="rect">
            <a:avLst/>
          </a:prstGeom>
        </p:spPr>
        <p:txBody>
          <a:bodyPr vert="horz" lIns="94787" tIns="47393" rIns="94787" bIns="47393"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1" y="9721107"/>
            <a:ext cx="3077739" cy="513507"/>
          </a:xfrm>
          <a:prstGeom prst="rect">
            <a:avLst/>
          </a:prstGeom>
        </p:spPr>
        <p:txBody>
          <a:bodyPr vert="horz" lIns="94787" tIns="47393" rIns="94787" bIns="47393" rtlCol="0" anchor="b"/>
          <a:lstStyle>
            <a:lvl1pPr algn="l">
              <a:defRPr sz="1200"/>
            </a:lvl1pPr>
          </a:lstStyle>
          <a:p>
            <a:endParaRPr dirty="0"/>
          </a:p>
        </p:txBody>
      </p:sp>
      <p:sp>
        <p:nvSpPr>
          <p:cNvPr id="7" name="Slide Number Placeholder 6"/>
          <p:cNvSpPr>
            <a:spLocks noGrp="1"/>
          </p:cNvSpPr>
          <p:nvPr>
            <p:ph type="sldNum" sz="quarter" idx="5"/>
          </p:nvPr>
        </p:nvSpPr>
        <p:spPr>
          <a:xfrm>
            <a:off x="4023093" y="9721107"/>
            <a:ext cx="3077739" cy="513507"/>
          </a:xfrm>
          <a:prstGeom prst="rect">
            <a:avLst/>
          </a:prstGeom>
        </p:spPr>
        <p:txBody>
          <a:bodyPr vert="horz" lIns="94787" tIns="47393" rIns="94787" bIns="47393" rtlCol="0" anchor="b"/>
          <a:lstStyle>
            <a:lvl1pPr algn="r">
              <a:defRPr sz="1200"/>
            </a:lvl1pPr>
          </a:lstStyle>
          <a:p>
            <a:fld id="{746B6C3F-CB80-4F8D-9D19-17AA7E3C7BEF}" type="slidenum">
              <a:rPr/>
              <a:t>‹N°›</a:t>
            </a:fld>
            <a:endParaRPr dirty="0"/>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35876" rtl="0" eaLnBrk="1" latinLnBrk="0" hangingPunct="1">
      <a:defRPr sz="1228" kern="1200">
        <a:solidFill>
          <a:schemeClr val="tx1"/>
        </a:solidFill>
        <a:latin typeface="+mn-lt"/>
        <a:ea typeface="+mn-ea"/>
        <a:cs typeface="+mn-cs"/>
      </a:defRPr>
    </a:lvl1pPr>
    <a:lvl2pPr marL="467939" algn="l" defTabSz="935876" rtl="0" eaLnBrk="1" latinLnBrk="0" hangingPunct="1">
      <a:defRPr sz="1228" kern="1200">
        <a:solidFill>
          <a:schemeClr val="tx1"/>
        </a:solidFill>
        <a:latin typeface="+mn-lt"/>
        <a:ea typeface="+mn-ea"/>
        <a:cs typeface="+mn-cs"/>
      </a:defRPr>
    </a:lvl2pPr>
    <a:lvl3pPr marL="935876" algn="l" defTabSz="935876" rtl="0" eaLnBrk="1" latinLnBrk="0" hangingPunct="1">
      <a:defRPr sz="1228" kern="1200">
        <a:solidFill>
          <a:schemeClr val="tx1"/>
        </a:solidFill>
        <a:latin typeface="+mn-lt"/>
        <a:ea typeface="+mn-ea"/>
        <a:cs typeface="+mn-cs"/>
      </a:defRPr>
    </a:lvl3pPr>
    <a:lvl4pPr marL="1403814" algn="l" defTabSz="935876" rtl="0" eaLnBrk="1" latinLnBrk="0" hangingPunct="1">
      <a:defRPr sz="1228" kern="1200">
        <a:solidFill>
          <a:schemeClr val="tx1"/>
        </a:solidFill>
        <a:latin typeface="+mn-lt"/>
        <a:ea typeface="+mn-ea"/>
        <a:cs typeface="+mn-cs"/>
      </a:defRPr>
    </a:lvl4pPr>
    <a:lvl5pPr marL="1871753" algn="l" defTabSz="935876" rtl="0" eaLnBrk="1" latinLnBrk="0" hangingPunct="1">
      <a:defRPr sz="1228" kern="1200">
        <a:solidFill>
          <a:schemeClr val="tx1"/>
        </a:solidFill>
        <a:latin typeface="+mn-lt"/>
        <a:ea typeface="+mn-ea"/>
        <a:cs typeface="+mn-cs"/>
      </a:defRPr>
    </a:lvl5pPr>
    <a:lvl6pPr marL="2339691" algn="l" defTabSz="935876" rtl="0" eaLnBrk="1" latinLnBrk="0" hangingPunct="1">
      <a:defRPr sz="1228" kern="1200">
        <a:solidFill>
          <a:schemeClr val="tx1"/>
        </a:solidFill>
        <a:latin typeface="+mn-lt"/>
        <a:ea typeface="+mn-ea"/>
        <a:cs typeface="+mn-cs"/>
      </a:defRPr>
    </a:lvl6pPr>
    <a:lvl7pPr marL="2807629" algn="l" defTabSz="935876" rtl="0" eaLnBrk="1" latinLnBrk="0" hangingPunct="1">
      <a:defRPr sz="1228" kern="1200">
        <a:solidFill>
          <a:schemeClr val="tx1"/>
        </a:solidFill>
        <a:latin typeface="+mn-lt"/>
        <a:ea typeface="+mn-ea"/>
        <a:cs typeface="+mn-cs"/>
      </a:defRPr>
    </a:lvl7pPr>
    <a:lvl8pPr marL="3275567" algn="l" defTabSz="935876" rtl="0" eaLnBrk="1" latinLnBrk="0" hangingPunct="1">
      <a:defRPr sz="1228" kern="1200">
        <a:solidFill>
          <a:schemeClr val="tx1"/>
        </a:solidFill>
        <a:latin typeface="+mn-lt"/>
        <a:ea typeface="+mn-ea"/>
        <a:cs typeface="+mn-cs"/>
      </a:defRPr>
    </a:lvl8pPr>
    <a:lvl9pPr marL="3743506" algn="l" defTabSz="935876" rtl="0" eaLnBrk="1" latinLnBrk="0" hangingPunct="1">
      <a:defRPr sz="122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8075" y="1279525"/>
            <a:ext cx="4886325" cy="34544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46B6C3F-CB80-4F8D-9D19-17AA7E3C7BEF}" type="slidenum">
              <a:rPr lang="fr-FR" smtClean="0"/>
              <a:t>1</a:t>
            </a:fld>
            <a:endParaRPr lang="fr-FR" dirty="0"/>
          </a:p>
        </p:txBody>
      </p:sp>
    </p:spTree>
    <p:extLst>
      <p:ext uri="{BB962C8B-B14F-4D97-AF65-F5344CB8AC3E}">
        <p14:creationId xmlns:p14="http://schemas.microsoft.com/office/powerpoint/2010/main" val="3271004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8075" y="1279525"/>
            <a:ext cx="4886325" cy="34544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46B6C3F-CB80-4F8D-9D19-17AA7E3C7BEF}" type="slidenum">
              <a:rPr lang="fr-FR" smtClean="0"/>
              <a:t>2</a:t>
            </a:fld>
            <a:endParaRPr lang="fr-FR" dirty="0"/>
          </a:p>
        </p:txBody>
      </p:sp>
    </p:spTree>
    <p:extLst>
      <p:ext uri="{BB962C8B-B14F-4D97-AF65-F5344CB8AC3E}">
        <p14:creationId xmlns:p14="http://schemas.microsoft.com/office/powerpoint/2010/main" val="1904226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extérieure">
    <p:spTree>
      <p:nvGrpSpPr>
        <p:cNvPr id="1" name=""/>
        <p:cNvGrpSpPr/>
        <p:nvPr/>
      </p:nvGrpSpPr>
      <p:grpSpPr>
        <a:xfrm>
          <a:off x="0" y="0"/>
          <a:ext cx="0" cy="0"/>
          <a:chOff x="0" y="0"/>
          <a:chExt cx="0" cy="0"/>
        </a:xfrm>
      </p:grpSpPr>
      <p:sp>
        <p:nvSpPr>
          <p:cNvPr id="12" name="Rectangle 11"/>
          <p:cNvSpPr/>
          <p:nvPr/>
        </p:nvSpPr>
        <p:spPr>
          <a:xfrm>
            <a:off x="485992" y="444686"/>
            <a:ext cx="2527156" cy="66705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26" dirty="0"/>
          </a:p>
        </p:txBody>
      </p:sp>
      <p:sp>
        <p:nvSpPr>
          <p:cNvPr id="10" name="Text Placeholder 9"/>
          <p:cNvSpPr>
            <a:spLocks noGrp="1"/>
          </p:cNvSpPr>
          <p:nvPr>
            <p:ph type="body" sz="quarter" idx="10"/>
          </p:nvPr>
        </p:nvSpPr>
        <p:spPr>
          <a:xfrm>
            <a:off x="826186" y="647315"/>
            <a:ext cx="1846767" cy="1475883"/>
          </a:xfrm>
        </p:spPr>
        <p:txBody>
          <a:bodyPr lIns="0" tIns="0" rIns="0" bIns="0" anchor="b">
            <a:noAutofit/>
          </a:bodyPr>
          <a:lstStyle>
            <a:lvl1pPr marL="0" indent="0">
              <a:lnSpc>
                <a:spcPct val="100000"/>
              </a:lnSpc>
              <a:spcBef>
                <a:spcPts val="0"/>
              </a:spcBef>
              <a:buNone/>
              <a:defRPr sz="1943">
                <a:solidFill>
                  <a:schemeClr val="bg1"/>
                </a:solidFill>
                <a:latin typeface="+mj-lt"/>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dirty="0"/>
              <a:t>Modifier les styles du texte du masque</a:t>
            </a:r>
          </a:p>
        </p:txBody>
      </p:sp>
      <p:sp>
        <p:nvSpPr>
          <p:cNvPr id="11" name="Text Placeholder 9"/>
          <p:cNvSpPr>
            <a:spLocks noGrp="1"/>
          </p:cNvSpPr>
          <p:nvPr>
            <p:ph type="body" sz="quarter" idx="11"/>
          </p:nvPr>
        </p:nvSpPr>
        <p:spPr>
          <a:xfrm>
            <a:off x="826186" y="2239813"/>
            <a:ext cx="1846767" cy="4297081"/>
          </a:xfrm>
        </p:spPr>
        <p:txBody>
          <a:bodyPr lIns="0" tIns="0" rIns="0" bIns="0" anchor="t">
            <a:noAutofit/>
          </a:bodyPr>
          <a:lstStyle>
            <a:lvl1pPr marL="0" indent="0">
              <a:lnSpc>
                <a:spcPct val="105000"/>
              </a:lnSpc>
              <a:spcBef>
                <a:spcPts val="863"/>
              </a:spcBef>
              <a:buNone/>
              <a:defRPr sz="1079">
                <a:solidFill>
                  <a:schemeClr val="bg1"/>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dirty="0"/>
              <a:t>Modifier les styles du texte du masque</a:t>
            </a:r>
          </a:p>
        </p:txBody>
      </p:sp>
      <p:sp>
        <p:nvSpPr>
          <p:cNvPr id="13" name="Rectangle 12"/>
          <p:cNvSpPr/>
          <p:nvPr/>
        </p:nvSpPr>
        <p:spPr>
          <a:xfrm>
            <a:off x="486615" y="7282810"/>
            <a:ext cx="2524685" cy="1334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26" dirty="0"/>
          </a:p>
        </p:txBody>
      </p:sp>
      <p:sp>
        <p:nvSpPr>
          <p:cNvPr id="15" name="Rectangle 14"/>
          <p:cNvSpPr/>
          <p:nvPr/>
        </p:nvSpPr>
        <p:spPr>
          <a:xfrm>
            <a:off x="7570899" y="7240108"/>
            <a:ext cx="2634301" cy="1761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26" dirty="0"/>
          </a:p>
        </p:txBody>
      </p:sp>
      <p:sp>
        <p:nvSpPr>
          <p:cNvPr id="20" name="Text Placeholder 9"/>
          <p:cNvSpPr>
            <a:spLocks noGrp="1"/>
          </p:cNvSpPr>
          <p:nvPr>
            <p:ph type="body" sz="quarter" idx="12"/>
          </p:nvPr>
        </p:nvSpPr>
        <p:spPr>
          <a:xfrm>
            <a:off x="7573368" y="444687"/>
            <a:ext cx="2624354" cy="1715199"/>
          </a:xfrm>
        </p:spPr>
        <p:txBody>
          <a:bodyPr lIns="0" tIns="0" rIns="0" bIns="0" anchor="b">
            <a:noAutofit/>
          </a:bodyPr>
          <a:lstStyle>
            <a:lvl1pPr marL="0" indent="0">
              <a:lnSpc>
                <a:spcPct val="95000"/>
              </a:lnSpc>
              <a:spcBef>
                <a:spcPts val="0"/>
              </a:spcBef>
              <a:buNone/>
              <a:defRPr sz="3238" b="1">
                <a:solidFill>
                  <a:schemeClr val="tx1">
                    <a:lumMod val="65000"/>
                    <a:lumOff val="35000"/>
                  </a:schemeClr>
                </a:solidFill>
                <a:latin typeface="+mj-lt"/>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22" name="Picture Placeholder 21"/>
          <p:cNvSpPr>
            <a:spLocks noGrp="1"/>
          </p:cNvSpPr>
          <p:nvPr>
            <p:ph type="pic" sz="quarter" idx="13"/>
          </p:nvPr>
        </p:nvSpPr>
        <p:spPr>
          <a:xfrm>
            <a:off x="7570898" y="2665806"/>
            <a:ext cx="2626488" cy="4449389"/>
          </a:xfrm>
        </p:spPr>
        <p:txBody>
          <a:bodyPr>
            <a:normAutofit/>
          </a:bodyPr>
          <a:lstStyle>
            <a:lvl1pPr marL="0" indent="0">
              <a:buNone/>
              <a:defRPr sz="1727">
                <a:solidFill>
                  <a:schemeClr val="tx1">
                    <a:lumMod val="65000"/>
                    <a:lumOff val="35000"/>
                  </a:schemeClr>
                </a:solidFill>
              </a:defRPr>
            </a:lvl1pPr>
          </a:lstStyle>
          <a:p>
            <a:r>
              <a:rPr lang="fr-FR" dirty="0"/>
              <a:t>Cliquez sur l'icône pour ajouter une image</a:t>
            </a:r>
            <a:endParaRPr dirty="0"/>
          </a:p>
        </p:txBody>
      </p:sp>
      <p:sp>
        <p:nvSpPr>
          <p:cNvPr id="24" name="Text Placeholder 9"/>
          <p:cNvSpPr>
            <a:spLocks noGrp="1"/>
          </p:cNvSpPr>
          <p:nvPr>
            <p:ph type="body" sz="quarter" idx="14"/>
          </p:nvPr>
        </p:nvSpPr>
        <p:spPr>
          <a:xfrm>
            <a:off x="7573368" y="2204354"/>
            <a:ext cx="2624354" cy="336537"/>
          </a:xfrm>
        </p:spPr>
        <p:txBody>
          <a:bodyPr lIns="0" tIns="0" rIns="0" bIns="0" anchor="t">
            <a:noAutofit/>
          </a:bodyPr>
          <a:lstStyle>
            <a:lvl1pPr marL="0" indent="0">
              <a:lnSpc>
                <a:spcPct val="114000"/>
              </a:lnSpc>
              <a:spcBef>
                <a:spcPts val="0"/>
              </a:spcBef>
              <a:buNone/>
              <a:defRPr sz="863" b="0">
                <a:solidFill>
                  <a:schemeClr val="accent1"/>
                </a:solidFill>
                <a:latin typeface="+mn-lt"/>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33" name="Instructional Text"/>
          <p:cNvSpPr/>
          <p:nvPr/>
        </p:nvSpPr>
        <p:spPr>
          <a:xfrm>
            <a:off x="10934808" y="1"/>
            <a:ext cx="1781969" cy="7555250"/>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8694" tIns="49347" rIns="98694" bIns="49347" numCol="1" spcCol="0" rtlCol="0" fromWordArt="0" anchor="t" anchorCtr="0" forceAA="0" compatLnSpc="1">
            <a:prstTxWarp prst="textNoShape">
              <a:avLst/>
            </a:prstTxWarp>
            <a:noAutofit/>
          </a:bodyPr>
          <a:lstStyle/>
          <a:p>
            <a:pPr algn="l" defTabSz="986912">
              <a:spcBef>
                <a:spcPts val="1295"/>
              </a:spcBef>
              <a:buNone/>
            </a:pPr>
            <a:r>
              <a:rPr sz="1187" b="1" i="1" baseline="0" dirty="0">
                <a:latin typeface="Arial"/>
                <a:ea typeface="+mn-ea"/>
                <a:cs typeface="Arial"/>
              </a:rPr>
              <a:t>Remarque : </a:t>
            </a:r>
          </a:p>
          <a:p>
            <a:pPr algn="l" defTabSz="986912">
              <a:spcBef>
                <a:spcPts val="1295"/>
              </a:spcBef>
              <a:buNone/>
            </a:pPr>
            <a:r>
              <a:rPr sz="1187" b="1" i="1" baseline="0" dirty="0">
                <a:latin typeface="Arial"/>
                <a:ea typeface="+mn-ea"/>
                <a:cs typeface="Arial"/>
              </a:rPr>
              <a:t>Cette brochure </a:t>
            </a:r>
            <a:r>
              <a:rPr sz="1187" b="1" i="1" dirty="0">
                <a:latin typeface="Arial"/>
                <a:ea typeface="+mn-ea"/>
                <a:cs typeface="Arial"/>
              </a:rPr>
              <a:t>est destinée à être imprimée. </a:t>
            </a:r>
            <a:r>
              <a:rPr sz="1187" b="1" i="1" baseline="0" dirty="0">
                <a:latin typeface="Arial"/>
                <a:ea typeface="+mn-ea"/>
                <a:cs typeface="Arial"/>
              </a:rPr>
              <a:t>Nous vous conseillons d’imprimer une page de test sur du papier ordinaire pour régler le positionnement avant d’imprimer sur du papier</a:t>
            </a:r>
            <a:r>
              <a:rPr sz="1187" b="1" i="1" dirty="0">
                <a:latin typeface="Arial"/>
                <a:ea typeface="+mn-ea"/>
                <a:cs typeface="Arial"/>
              </a:rPr>
              <a:t> cartonné.</a:t>
            </a:r>
          </a:p>
          <a:p>
            <a:pPr algn="l" defTabSz="986912">
              <a:spcBef>
                <a:spcPts val="1295"/>
              </a:spcBef>
              <a:buNone/>
            </a:pPr>
            <a:r>
              <a:rPr sz="1187" b="1" i="1" baseline="0" dirty="0">
                <a:latin typeface="Arial"/>
                <a:ea typeface="+mn-ea"/>
                <a:cs typeface="Arial"/>
              </a:rPr>
              <a:t>Il se peut que vous deviez décocher l’option Mettre à l’échelle de la feuille dans la boîte de dialogue Imprimer (dans le menu déroulant Diapositives en mode Page entière).</a:t>
            </a:r>
          </a:p>
          <a:p>
            <a:pPr algn="l" defTabSz="986912">
              <a:spcBef>
                <a:spcPts val="1295"/>
              </a:spcBef>
              <a:buNone/>
            </a:pPr>
            <a:r>
              <a:rPr sz="1187" b="1" i="1" dirty="0">
                <a:latin typeface="Arial"/>
                <a:ea typeface="+mn-ea"/>
                <a:cs typeface="Arial"/>
              </a:rPr>
              <a:t>Pour imprimer des pages recto verso, consultez les instructions relatives à l’utilisation de votre imprimante.</a:t>
            </a:r>
          </a:p>
          <a:p>
            <a:pPr algn="l" defTabSz="986912">
              <a:spcBef>
                <a:spcPts val="1295"/>
              </a:spcBef>
              <a:buNone/>
            </a:pPr>
            <a:r>
              <a:rPr sz="1187" b="1" i="1" baseline="0" dirty="0">
                <a:latin typeface="Arial"/>
                <a:ea typeface="+mn-ea"/>
                <a:cs typeface="Arial"/>
              </a:rPr>
              <a:t>Pour modifier les images présentes sur cette diapositive, sélectionnez une image, puis supprimez-la. Cliquez ensuite sur l’icône Images dans l’espace réservé pour insérer votre </a:t>
            </a:r>
            <a:r>
              <a:rPr sz="1187" b="1" i="1" baseline="0" dirty="0" err="1">
                <a:latin typeface="Arial"/>
                <a:ea typeface="+mn-ea"/>
                <a:cs typeface="Arial"/>
              </a:rPr>
              <a:t>propre</a:t>
            </a:r>
            <a:r>
              <a:rPr sz="1187" b="1" i="1" baseline="0" dirty="0">
                <a:latin typeface="Arial"/>
                <a:ea typeface="+mn-ea"/>
                <a:cs typeface="Arial"/>
              </a:rPr>
              <a:t> image.</a:t>
            </a:r>
          </a:p>
        </p:txBody>
      </p:sp>
      <p:sp>
        <p:nvSpPr>
          <p:cNvPr id="16" name="Rectangle 15"/>
          <p:cNvSpPr/>
          <p:nvPr userDrawn="1"/>
        </p:nvSpPr>
        <p:spPr>
          <a:xfrm>
            <a:off x="3947746" y="444686"/>
            <a:ext cx="2688552" cy="66705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26" dirty="0"/>
          </a:p>
        </p:txBody>
      </p:sp>
      <p:sp>
        <p:nvSpPr>
          <p:cNvPr id="17" name="Text Placeholder 9"/>
          <p:cNvSpPr>
            <a:spLocks noGrp="1"/>
          </p:cNvSpPr>
          <p:nvPr>
            <p:ph type="body" sz="quarter" idx="15"/>
          </p:nvPr>
        </p:nvSpPr>
        <p:spPr>
          <a:xfrm>
            <a:off x="4369873" y="647315"/>
            <a:ext cx="1846767" cy="1475883"/>
          </a:xfrm>
        </p:spPr>
        <p:txBody>
          <a:bodyPr lIns="0" tIns="0" rIns="0" bIns="0" anchor="b">
            <a:noAutofit/>
          </a:bodyPr>
          <a:lstStyle>
            <a:lvl1pPr marL="0" indent="0">
              <a:lnSpc>
                <a:spcPct val="100000"/>
              </a:lnSpc>
              <a:spcBef>
                <a:spcPts val="0"/>
              </a:spcBef>
              <a:buNone/>
              <a:defRPr sz="1943">
                <a:solidFill>
                  <a:schemeClr val="bg1"/>
                </a:solidFill>
                <a:latin typeface="+mj-lt"/>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dirty="0"/>
              <a:t>Modifier les styles du texte du masque</a:t>
            </a:r>
          </a:p>
        </p:txBody>
      </p:sp>
      <p:sp>
        <p:nvSpPr>
          <p:cNvPr id="19" name="Text Placeholder 9"/>
          <p:cNvSpPr>
            <a:spLocks noGrp="1"/>
          </p:cNvSpPr>
          <p:nvPr>
            <p:ph type="body" sz="quarter" idx="16"/>
          </p:nvPr>
        </p:nvSpPr>
        <p:spPr>
          <a:xfrm>
            <a:off x="4369873" y="2237404"/>
            <a:ext cx="1846767" cy="4297081"/>
          </a:xfrm>
        </p:spPr>
        <p:txBody>
          <a:bodyPr lIns="0" tIns="0" rIns="0" bIns="0" anchor="t">
            <a:noAutofit/>
          </a:bodyPr>
          <a:lstStyle>
            <a:lvl1pPr marL="0" indent="0">
              <a:lnSpc>
                <a:spcPct val="105000"/>
              </a:lnSpc>
              <a:spcBef>
                <a:spcPts val="863"/>
              </a:spcBef>
              <a:buNone/>
              <a:defRPr sz="1079">
                <a:solidFill>
                  <a:schemeClr val="bg1"/>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dirty="0"/>
              <a:t>Modifier les styles du texte du masque</a:t>
            </a:r>
          </a:p>
        </p:txBody>
      </p:sp>
      <p:sp>
        <p:nvSpPr>
          <p:cNvPr id="21" name="Rectangle 20"/>
          <p:cNvSpPr/>
          <p:nvPr userDrawn="1"/>
        </p:nvSpPr>
        <p:spPr>
          <a:xfrm>
            <a:off x="3947746" y="7282810"/>
            <a:ext cx="2688552" cy="1334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26" dirty="0"/>
          </a:p>
        </p:txBody>
      </p:sp>
    </p:spTree>
    <p:extLst>
      <p:ext uri="{BB962C8B-B14F-4D97-AF65-F5344CB8AC3E}">
        <p14:creationId xmlns:p14="http://schemas.microsoft.com/office/powerpoint/2010/main" val="658768243"/>
      </p:ext>
    </p:extLst>
  </p:cSld>
  <p:clrMapOvr>
    <a:masterClrMapping/>
  </p:clrMapOvr>
  <p:extLst mod="1">
    <p:ext uri="{DCECCB84-F9BA-43D5-87BE-67443E8EF086}">
      <p15:sldGuideLst xmlns:p15="http://schemas.microsoft.com/office/powerpoint/2012/main">
        <p15:guide id="1" orient="horz" pos="4482" userDrawn="1">
          <p15:clr>
            <a:srgbClr val="FBAE40"/>
          </p15:clr>
        </p15:guide>
        <p15:guide id="2" orient="horz" pos="280" userDrawn="1">
          <p15:clr>
            <a:srgbClr val="FBAE40"/>
          </p15:clr>
        </p15:guide>
        <p15:guide id="3" pos="307" userDrawn="1">
          <p15:clr>
            <a:srgbClr val="FBAE40"/>
          </p15:clr>
        </p15:guide>
        <p15:guide id="4" pos="6428" userDrawn="1">
          <p15:clr>
            <a:srgbClr val="FBAE40"/>
          </p15:clr>
        </p15:guide>
        <p15:guide id="5" pos="2192" userDrawn="1">
          <p15:clr>
            <a:srgbClr val="A4A3A4"/>
          </p15:clr>
        </p15:guide>
        <p15:guide id="6" pos="4464"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age intérieur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85990" y="3223888"/>
            <a:ext cx="3013148" cy="231191"/>
          </a:xfrm>
        </p:spPr>
        <p:txBody>
          <a:bodyPr lIns="0" tIns="0" rIns="0" bIns="0" anchor="t">
            <a:noAutofit/>
          </a:bodyPr>
          <a:lstStyle>
            <a:lvl1pPr marL="0" indent="0">
              <a:lnSpc>
                <a:spcPct val="100000"/>
              </a:lnSpc>
              <a:spcBef>
                <a:spcPts val="0"/>
              </a:spcBef>
              <a:buNone/>
              <a:defRPr sz="1619">
                <a:solidFill>
                  <a:schemeClr val="accent1"/>
                </a:solidFill>
                <a:latin typeface="+mj-lt"/>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Click to edit text</a:t>
            </a:r>
          </a:p>
        </p:txBody>
      </p:sp>
      <p:sp>
        <p:nvSpPr>
          <p:cNvPr id="11" name="Text Placeholder 9"/>
          <p:cNvSpPr>
            <a:spLocks noGrp="1"/>
          </p:cNvSpPr>
          <p:nvPr>
            <p:ph type="body" sz="quarter" idx="11"/>
          </p:nvPr>
        </p:nvSpPr>
        <p:spPr>
          <a:xfrm>
            <a:off x="485991" y="3524879"/>
            <a:ext cx="3013147" cy="832299"/>
          </a:xfrm>
        </p:spPr>
        <p:txBody>
          <a:bodyPr lIns="0" tIns="0" rIns="0" bIns="0" anchor="t">
            <a:noAutofit/>
          </a:bodyPr>
          <a:lstStyle>
            <a:lvl1pPr marL="0" indent="0">
              <a:lnSpc>
                <a:spcPct val="114000"/>
              </a:lnSpc>
              <a:spcBef>
                <a:spcPts val="863"/>
              </a:spcBef>
              <a:buNone/>
              <a:defRPr sz="863">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13" name="Rectangle 12"/>
          <p:cNvSpPr/>
          <p:nvPr/>
        </p:nvSpPr>
        <p:spPr>
          <a:xfrm>
            <a:off x="485993" y="7275752"/>
            <a:ext cx="9719830" cy="1334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26" dirty="0"/>
          </a:p>
        </p:txBody>
      </p:sp>
      <p:sp>
        <p:nvSpPr>
          <p:cNvPr id="19" name="Picture Placeholder 21"/>
          <p:cNvSpPr>
            <a:spLocks noGrp="1"/>
          </p:cNvSpPr>
          <p:nvPr>
            <p:ph type="pic" sz="quarter" idx="19"/>
          </p:nvPr>
        </p:nvSpPr>
        <p:spPr>
          <a:xfrm>
            <a:off x="485992" y="444687"/>
            <a:ext cx="3119069" cy="2097570"/>
          </a:xfrm>
        </p:spPr>
        <p:txBody>
          <a:bodyPr>
            <a:normAutofit/>
          </a:bodyPr>
          <a:lstStyle>
            <a:lvl1pPr marL="0" indent="0">
              <a:buNone/>
              <a:defRPr sz="1727">
                <a:solidFill>
                  <a:schemeClr val="tx1">
                    <a:lumMod val="65000"/>
                    <a:lumOff val="35000"/>
                  </a:schemeClr>
                </a:solidFill>
              </a:defRPr>
            </a:lvl1pPr>
          </a:lstStyle>
          <a:p>
            <a:r>
              <a:rPr lang="fr-FR" dirty="0"/>
              <a:t>Cliquez sur l'icône pour ajouter une image</a:t>
            </a:r>
            <a:endParaRPr dirty="0"/>
          </a:p>
        </p:txBody>
      </p:sp>
      <p:sp>
        <p:nvSpPr>
          <p:cNvPr id="21" name="Text Placeholder 9"/>
          <p:cNvSpPr>
            <a:spLocks noGrp="1"/>
          </p:cNvSpPr>
          <p:nvPr>
            <p:ph type="body" sz="quarter" idx="20"/>
          </p:nvPr>
        </p:nvSpPr>
        <p:spPr>
          <a:xfrm>
            <a:off x="485991" y="4425296"/>
            <a:ext cx="3013147" cy="141821"/>
          </a:xfrm>
        </p:spPr>
        <p:txBody>
          <a:bodyPr lIns="0" tIns="0" rIns="0" bIns="0" anchor="t">
            <a:noAutofit/>
          </a:bodyPr>
          <a:lstStyle>
            <a:lvl1pPr marL="0" indent="0">
              <a:lnSpc>
                <a:spcPct val="114000"/>
              </a:lnSpc>
              <a:spcBef>
                <a:spcPts val="863"/>
              </a:spcBef>
              <a:buNone/>
              <a:defRPr sz="863" b="1">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23" name="Text Placeholder 9"/>
          <p:cNvSpPr>
            <a:spLocks noGrp="1"/>
          </p:cNvSpPr>
          <p:nvPr>
            <p:ph type="body" sz="quarter" idx="21"/>
          </p:nvPr>
        </p:nvSpPr>
        <p:spPr>
          <a:xfrm>
            <a:off x="485991" y="4593729"/>
            <a:ext cx="3013147" cy="2085239"/>
          </a:xfrm>
        </p:spPr>
        <p:txBody>
          <a:bodyPr lIns="0" tIns="0" rIns="0" bIns="0" anchor="t">
            <a:noAutofit/>
          </a:bodyPr>
          <a:lstStyle>
            <a:lvl1pPr marL="0" indent="0">
              <a:lnSpc>
                <a:spcPct val="114000"/>
              </a:lnSpc>
              <a:spcBef>
                <a:spcPts val="863"/>
              </a:spcBef>
              <a:buNone/>
              <a:defRPr sz="863">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25" name="Rectangle 24"/>
          <p:cNvSpPr/>
          <p:nvPr/>
        </p:nvSpPr>
        <p:spPr>
          <a:xfrm>
            <a:off x="3605059" y="444687"/>
            <a:ext cx="3394250" cy="20975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26" dirty="0"/>
          </a:p>
        </p:txBody>
      </p:sp>
      <p:sp>
        <p:nvSpPr>
          <p:cNvPr id="30" name="Text Placeholder 9"/>
          <p:cNvSpPr>
            <a:spLocks noGrp="1"/>
          </p:cNvSpPr>
          <p:nvPr>
            <p:ph type="body" sz="quarter" idx="22"/>
          </p:nvPr>
        </p:nvSpPr>
        <p:spPr>
          <a:xfrm>
            <a:off x="4236861" y="534898"/>
            <a:ext cx="2332763" cy="1909839"/>
          </a:xfrm>
        </p:spPr>
        <p:txBody>
          <a:bodyPr lIns="0" tIns="0" rIns="0" bIns="0" anchor="ctr">
            <a:noAutofit/>
          </a:bodyPr>
          <a:lstStyle>
            <a:lvl1pPr marL="0" indent="0">
              <a:lnSpc>
                <a:spcPct val="114000"/>
              </a:lnSpc>
              <a:spcBef>
                <a:spcPts val="971"/>
              </a:spcBef>
              <a:buNone/>
              <a:defRPr sz="1187">
                <a:solidFill>
                  <a:schemeClr val="bg1"/>
                </a:solidFill>
                <a:latin typeface="+mj-lt"/>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35" name="Text Placeholder 9"/>
          <p:cNvSpPr>
            <a:spLocks noGrp="1"/>
          </p:cNvSpPr>
          <p:nvPr>
            <p:ph type="body" sz="quarter" idx="23"/>
          </p:nvPr>
        </p:nvSpPr>
        <p:spPr>
          <a:xfrm>
            <a:off x="3896670" y="3524881"/>
            <a:ext cx="3013147" cy="1386230"/>
          </a:xfrm>
        </p:spPr>
        <p:txBody>
          <a:bodyPr lIns="0" tIns="0" rIns="0" bIns="0" anchor="t">
            <a:noAutofit/>
          </a:bodyPr>
          <a:lstStyle>
            <a:lvl1pPr marL="0" indent="0">
              <a:lnSpc>
                <a:spcPct val="114000"/>
              </a:lnSpc>
              <a:spcBef>
                <a:spcPts val="863"/>
              </a:spcBef>
              <a:buNone/>
              <a:defRPr sz="863">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36" name="Text Placeholder 9"/>
          <p:cNvSpPr>
            <a:spLocks noGrp="1"/>
          </p:cNvSpPr>
          <p:nvPr>
            <p:ph type="body" sz="quarter" idx="24"/>
          </p:nvPr>
        </p:nvSpPr>
        <p:spPr>
          <a:xfrm>
            <a:off x="3896670" y="5285149"/>
            <a:ext cx="3013147" cy="1393819"/>
          </a:xfrm>
        </p:spPr>
        <p:txBody>
          <a:bodyPr lIns="0" tIns="0" rIns="0" bIns="0" anchor="t">
            <a:noAutofit/>
          </a:bodyPr>
          <a:lstStyle>
            <a:lvl1pPr marL="0" indent="0">
              <a:lnSpc>
                <a:spcPct val="114000"/>
              </a:lnSpc>
              <a:spcBef>
                <a:spcPts val="863"/>
              </a:spcBef>
              <a:buNone/>
              <a:defRPr sz="863">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37" name="Text Placeholder 9"/>
          <p:cNvSpPr>
            <a:spLocks noGrp="1"/>
          </p:cNvSpPr>
          <p:nvPr>
            <p:ph type="body" sz="quarter" idx="25" hasCustomPrompt="1"/>
          </p:nvPr>
        </p:nvSpPr>
        <p:spPr>
          <a:xfrm>
            <a:off x="3896671" y="4982534"/>
            <a:ext cx="3013148" cy="231191"/>
          </a:xfrm>
        </p:spPr>
        <p:txBody>
          <a:bodyPr lIns="0" tIns="0" rIns="0" bIns="0" anchor="t">
            <a:noAutofit/>
          </a:bodyPr>
          <a:lstStyle>
            <a:lvl1pPr marL="0" indent="0">
              <a:lnSpc>
                <a:spcPct val="100000"/>
              </a:lnSpc>
              <a:spcBef>
                <a:spcPts val="0"/>
              </a:spcBef>
              <a:buNone/>
              <a:defRPr sz="1619">
                <a:solidFill>
                  <a:schemeClr val="accent1"/>
                </a:solidFill>
                <a:latin typeface="+mj-lt"/>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Click to edit text</a:t>
            </a:r>
          </a:p>
        </p:txBody>
      </p:sp>
      <p:sp>
        <p:nvSpPr>
          <p:cNvPr id="38" name="Text Placeholder 9"/>
          <p:cNvSpPr>
            <a:spLocks noGrp="1"/>
          </p:cNvSpPr>
          <p:nvPr>
            <p:ph type="body" sz="quarter" idx="26"/>
          </p:nvPr>
        </p:nvSpPr>
        <p:spPr>
          <a:xfrm>
            <a:off x="7470950" y="533624"/>
            <a:ext cx="2734872" cy="141821"/>
          </a:xfrm>
        </p:spPr>
        <p:txBody>
          <a:bodyPr lIns="0" tIns="0" rIns="0" bIns="0" anchor="t">
            <a:noAutofit/>
          </a:bodyPr>
          <a:lstStyle>
            <a:lvl1pPr marL="0" indent="0">
              <a:lnSpc>
                <a:spcPct val="114000"/>
              </a:lnSpc>
              <a:spcBef>
                <a:spcPts val="863"/>
              </a:spcBef>
              <a:buNone/>
              <a:defRPr sz="863" b="1">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39" name="Text Placeholder 9"/>
          <p:cNvSpPr>
            <a:spLocks noGrp="1"/>
          </p:cNvSpPr>
          <p:nvPr>
            <p:ph type="body" sz="quarter" idx="27"/>
          </p:nvPr>
        </p:nvSpPr>
        <p:spPr>
          <a:xfrm>
            <a:off x="7470950" y="708128"/>
            <a:ext cx="2734872" cy="1077050"/>
          </a:xfrm>
        </p:spPr>
        <p:txBody>
          <a:bodyPr lIns="0" tIns="0" rIns="0" bIns="0" anchor="t">
            <a:noAutofit/>
          </a:bodyPr>
          <a:lstStyle>
            <a:lvl1pPr marL="0" indent="0">
              <a:lnSpc>
                <a:spcPct val="114000"/>
              </a:lnSpc>
              <a:spcBef>
                <a:spcPts val="863"/>
              </a:spcBef>
              <a:buNone/>
              <a:defRPr sz="863">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40" name="Text Placeholder 9"/>
          <p:cNvSpPr>
            <a:spLocks noGrp="1"/>
          </p:cNvSpPr>
          <p:nvPr>
            <p:ph type="body" sz="quarter" idx="28"/>
          </p:nvPr>
        </p:nvSpPr>
        <p:spPr>
          <a:xfrm>
            <a:off x="7470950" y="2000302"/>
            <a:ext cx="2734872" cy="141821"/>
          </a:xfrm>
        </p:spPr>
        <p:txBody>
          <a:bodyPr lIns="0" tIns="0" rIns="0" bIns="0" anchor="t">
            <a:noAutofit/>
          </a:bodyPr>
          <a:lstStyle>
            <a:lvl1pPr marL="0" indent="0">
              <a:lnSpc>
                <a:spcPct val="114000"/>
              </a:lnSpc>
              <a:spcBef>
                <a:spcPts val="863"/>
              </a:spcBef>
              <a:buNone/>
              <a:defRPr sz="863" b="1">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41" name="Text Placeholder 9"/>
          <p:cNvSpPr>
            <a:spLocks noGrp="1"/>
          </p:cNvSpPr>
          <p:nvPr>
            <p:ph type="body" sz="quarter" idx="29"/>
          </p:nvPr>
        </p:nvSpPr>
        <p:spPr>
          <a:xfrm>
            <a:off x="7470950" y="2174805"/>
            <a:ext cx="2734872" cy="269932"/>
          </a:xfrm>
        </p:spPr>
        <p:txBody>
          <a:bodyPr lIns="0" tIns="0" rIns="0" bIns="0" anchor="t">
            <a:noAutofit/>
          </a:bodyPr>
          <a:lstStyle>
            <a:lvl1pPr marL="0" indent="0">
              <a:lnSpc>
                <a:spcPct val="114000"/>
              </a:lnSpc>
              <a:spcBef>
                <a:spcPts val="863"/>
              </a:spcBef>
              <a:buNone/>
              <a:defRPr sz="863">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42" name="Text Placeholder 9"/>
          <p:cNvSpPr>
            <a:spLocks noGrp="1"/>
          </p:cNvSpPr>
          <p:nvPr>
            <p:ph type="body" sz="quarter" idx="30" hasCustomPrompt="1"/>
          </p:nvPr>
        </p:nvSpPr>
        <p:spPr>
          <a:xfrm>
            <a:off x="7470950" y="3375195"/>
            <a:ext cx="2734873" cy="231191"/>
          </a:xfrm>
        </p:spPr>
        <p:txBody>
          <a:bodyPr lIns="0" tIns="0" rIns="0" bIns="0" anchor="t">
            <a:noAutofit/>
          </a:bodyPr>
          <a:lstStyle>
            <a:lvl1pPr marL="0" indent="0">
              <a:lnSpc>
                <a:spcPct val="100000"/>
              </a:lnSpc>
              <a:spcBef>
                <a:spcPts val="0"/>
              </a:spcBef>
              <a:buNone/>
              <a:defRPr sz="1619">
                <a:solidFill>
                  <a:schemeClr val="accent1"/>
                </a:solidFill>
                <a:latin typeface="+mj-lt"/>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Click to edit text</a:t>
            </a:r>
          </a:p>
        </p:txBody>
      </p:sp>
      <p:sp>
        <p:nvSpPr>
          <p:cNvPr id="43" name="Text Placeholder 9"/>
          <p:cNvSpPr>
            <a:spLocks noGrp="1"/>
          </p:cNvSpPr>
          <p:nvPr>
            <p:ph type="body" sz="quarter" idx="31"/>
          </p:nvPr>
        </p:nvSpPr>
        <p:spPr>
          <a:xfrm>
            <a:off x="7470950" y="2542257"/>
            <a:ext cx="2734872" cy="791543"/>
          </a:xfrm>
        </p:spPr>
        <p:txBody>
          <a:bodyPr lIns="0" tIns="0" rIns="0" bIns="0" anchor="t">
            <a:noAutofit/>
          </a:bodyPr>
          <a:lstStyle>
            <a:lvl1pPr marL="148037" indent="-148037">
              <a:lnSpc>
                <a:spcPct val="114000"/>
              </a:lnSpc>
              <a:spcBef>
                <a:spcPts val="648"/>
              </a:spcBef>
              <a:buClr>
                <a:schemeClr val="accent1"/>
              </a:buClr>
              <a:buSzPct val="130000"/>
              <a:buFont typeface="Arial" panose="020B0604020202020204" pitchFamily="34" charset="0"/>
              <a:buChar char="•"/>
              <a:defRPr sz="863">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lang="fr-FR"/>
              <a:t>Modifier les styles du texte du masque</a:t>
            </a:r>
          </a:p>
        </p:txBody>
      </p:sp>
      <p:sp>
        <p:nvSpPr>
          <p:cNvPr id="44" name="Instructional Text"/>
          <p:cNvSpPr/>
          <p:nvPr/>
        </p:nvSpPr>
        <p:spPr>
          <a:xfrm>
            <a:off x="10934808" y="1"/>
            <a:ext cx="1781969" cy="7555250"/>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8694" tIns="49347" rIns="98694" bIns="49347" numCol="1" spcCol="0" rtlCol="0" fromWordArt="0" anchor="t" anchorCtr="0" forceAA="0" compatLnSpc="1">
            <a:prstTxWarp prst="textNoShape">
              <a:avLst/>
            </a:prstTxWarp>
            <a:noAutofit/>
          </a:bodyPr>
          <a:lstStyle/>
          <a:p>
            <a:pPr algn="l" defTabSz="986912">
              <a:spcBef>
                <a:spcPts val="1295"/>
              </a:spcBef>
              <a:buNone/>
            </a:pPr>
            <a:r>
              <a:rPr lang="fr-FR" sz="1187" b="1" i="1" baseline="0" noProof="1">
                <a:latin typeface="Arial"/>
                <a:ea typeface="+mn-ea"/>
                <a:cs typeface="Arial"/>
              </a:rPr>
              <a:t>Remarque : </a:t>
            </a:r>
          </a:p>
          <a:p>
            <a:pPr algn="l" defTabSz="986912">
              <a:spcBef>
                <a:spcPts val="1295"/>
              </a:spcBef>
              <a:buNone/>
            </a:pPr>
            <a:r>
              <a:rPr lang="fr-FR" sz="1187" b="1" i="1" baseline="0" noProof="1">
                <a:latin typeface="Arial"/>
                <a:ea typeface="+mn-ea"/>
                <a:cs typeface="Arial"/>
              </a:rPr>
              <a:t>Cette brochure </a:t>
            </a:r>
            <a:r>
              <a:rPr lang="fr-FR" sz="1187" b="1" i="1" noProof="1">
                <a:latin typeface="Arial"/>
                <a:ea typeface="+mn-ea"/>
                <a:cs typeface="Arial"/>
              </a:rPr>
              <a:t>est destinée à être imprimée. </a:t>
            </a:r>
            <a:r>
              <a:rPr lang="fr-FR" sz="1187" b="1" i="1" baseline="0" noProof="1">
                <a:latin typeface="Arial"/>
                <a:ea typeface="+mn-ea"/>
                <a:cs typeface="Arial"/>
              </a:rPr>
              <a:t>Nous vous conseillons d’imprimer une page de test sur du papier ordinaire pour régler le positionnement avant d’imprimer sur du papier</a:t>
            </a:r>
            <a:r>
              <a:rPr lang="fr-FR" sz="1187" b="1" i="1" noProof="1">
                <a:latin typeface="Arial"/>
                <a:ea typeface="+mn-ea"/>
                <a:cs typeface="Arial"/>
              </a:rPr>
              <a:t> cartonné.</a:t>
            </a:r>
          </a:p>
          <a:p>
            <a:pPr algn="l" defTabSz="986912">
              <a:spcBef>
                <a:spcPts val="1295"/>
              </a:spcBef>
              <a:buNone/>
            </a:pPr>
            <a:r>
              <a:rPr lang="fr-FR" sz="1187" b="1" i="1" baseline="0" noProof="1">
                <a:latin typeface="Arial"/>
                <a:ea typeface="+mn-ea"/>
                <a:cs typeface="Arial"/>
              </a:rPr>
              <a:t>Il se peut que vous deviez décocher l’option Mettre à l’échelle de la feuille dans la boîte de dialogue Imprimer (dans le menu déroulant Diapositives en mode Page entière).</a:t>
            </a:r>
          </a:p>
          <a:p>
            <a:pPr algn="l" defTabSz="986912">
              <a:spcBef>
                <a:spcPts val="1295"/>
              </a:spcBef>
              <a:buNone/>
            </a:pPr>
            <a:r>
              <a:rPr lang="fr-FR" sz="1187" b="1" i="1" noProof="1">
                <a:latin typeface="Arial"/>
                <a:ea typeface="+mn-ea"/>
                <a:cs typeface="Arial"/>
              </a:rPr>
              <a:t>Pour imprimer des pages recto verso, consultez les instructions relatives à l’utilisation de votre imprimante.</a:t>
            </a:r>
          </a:p>
          <a:p>
            <a:pPr algn="l" defTabSz="986912">
              <a:spcBef>
                <a:spcPts val="1295"/>
              </a:spcBef>
              <a:buNone/>
            </a:pPr>
            <a:r>
              <a:rPr lang="fr-FR" sz="1187" b="1" i="1" baseline="0" noProof="1">
                <a:latin typeface="Arial"/>
                <a:ea typeface="+mn-ea"/>
                <a:cs typeface="Arial"/>
              </a:rPr>
              <a:t>Pour modifier les images présentes sur cette diapositive, sélectionnez une image, puis supprimez-la. Cliquez ensuite sur l’icône Images dans l’espace réservé pour insérer votre propre image.</a:t>
            </a:r>
          </a:p>
        </p:txBody>
      </p:sp>
      <p:sp>
        <p:nvSpPr>
          <p:cNvPr id="45" name="Text Placeholder 9"/>
          <p:cNvSpPr>
            <a:spLocks noGrp="1"/>
          </p:cNvSpPr>
          <p:nvPr>
            <p:ph type="body" sz="quarter" idx="32" hasCustomPrompt="1"/>
          </p:nvPr>
        </p:nvSpPr>
        <p:spPr>
          <a:xfrm>
            <a:off x="7470950" y="3660864"/>
            <a:ext cx="2734872" cy="133407"/>
          </a:xfrm>
        </p:spPr>
        <p:txBody>
          <a:bodyPr lIns="0" tIns="0" rIns="0" bIns="0" anchor="t">
            <a:noAutofit/>
          </a:bodyPr>
          <a:lstStyle>
            <a:lvl1pPr marL="0" indent="0">
              <a:lnSpc>
                <a:spcPct val="114000"/>
              </a:lnSpc>
              <a:spcBef>
                <a:spcPts val="863"/>
              </a:spcBef>
              <a:buNone/>
              <a:defRPr sz="863" b="1">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[Company Name]</a:t>
            </a:r>
          </a:p>
        </p:txBody>
      </p:sp>
      <p:sp>
        <p:nvSpPr>
          <p:cNvPr id="46" name="Text Placeholder 9"/>
          <p:cNvSpPr>
            <a:spLocks noGrp="1"/>
          </p:cNvSpPr>
          <p:nvPr>
            <p:ph type="body" sz="quarter" idx="33" hasCustomPrompt="1"/>
          </p:nvPr>
        </p:nvSpPr>
        <p:spPr>
          <a:xfrm>
            <a:off x="7470950" y="3801591"/>
            <a:ext cx="2734872" cy="133407"/>
          </a:xfrm>
        </p:spPr>
        <p:txBody>
          <a:bodyPr lIns="0" tIns="0" rIns="0" bIns="0" anchor="t">
            <a:noAutofit/>
          </a:bodyPr>
          <a:lstStyle>
            <a:lvl1pPr marL="0" indent="0">
              <a:lnSpc>
                <a:spcPct val="114000"/>
              </a:lnSpc>
              <a:spcBef>
                <a:spcPts val="863"/>
              </a:spcBef>
              <a:buNone/>
              <a:defRPr sz="863" b="0">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[Street Address]</a:t>
            </a:r>
          </a:p>
        </p:txBody>
      </p:sp>
      <p:sp>
        <p:nvSpPr>
          <p:cNvPr id="47" name="Text Placeholder 9"/>
          <p:cNvSpPr>
            <a:spLocks noGrp="1"/>
          </p:cNvSpPr>
          <p:nvPr>
            <p:ph type="body" sz="quarter" idx="34" hasCustomPrompt="1"/>
          </p:nvPr>
        </p:nvSpPr>
        <p:spPr>
          <a:xfrm>
            <a:off x="7470950" y="3942318"/>
            <a:ext cx="2734872" cy="133407"/>
          </a:xfrm>
        </p:spPr>
        <p:txBody>
          <a:bodyPr lIns="0" tIns="0" rIns="0" bIns="0" anchor="t">
            <a:noAutofit/>
          </a:bodyPr>
          <a:lstStyle>
            <a:lvl1pPr marL="0" indent="0">
              <a:lnSpc>
                <a:spcPct val="114000"/>
              </a:lnSpc>
              <a:spcBef>
                <a:spcPts val="863"/>
              </a:spcBef>
              <a:buNone/>
              <a:defRPr sz="863" b="0">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[City, ST  ZIP Code]</a:t>
            </a:r>
          </a:p>
        </p:txBody>
      </p:sp>
      <p:sp>
        <p:nvSpPr>
          <p:cNvPr id="48" name="Text Placeholder 9"/>
          <p:cNvSpPr>
            <a:spLocks noGrp="1"/>
          </p:cNvSpPr>
          <p:nvPr>
            <p:ph type="body" sz="quarter" idx="35" hasCustomPrompt="1"/>
          </p:nvPr>
        </p:nvSpPr>
        <p:spPr>
          <a:xfrm>
            <a:off x="7470950" y="4083045"/>
            <a:ext cx="2734872" cy="133407"/>
          </a:xfrm>
        </p:spPr>
        <p:txBody>
          <a:bodyPr lIns="0" tIns="0" rIns="0" bIns="0" anchor="t">
            <a:noAutofit/>
          </a:bodyPr>
          <a:lstStyle>
            <a:lvl1pPr marL="0" indent="0">
              <a:lnSpc>
                <a:spcPct val="114000"/>
              </a:lnSpc>
              <a:spcBef>
                <a:spcPts val="863"/>
              </a:spcBef>
              <a:buNone/>
              <a:defRPr sz="863" b="0">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[Telephone]</a:t>
            </a:r>
          </a:p>
        </p:txBody>
      </p:sp>
      <p:sp>
        <p:nvSpPr>
          <p:cNvPr id="49" name="Text Placeholder 9"/>
          <p:cNvSpPr>
            <a:spLocks noGrp="1"/>
          </p:cNvSpPr>
          <p:nvPr>
            <p:ph type="body" sz="quarter" idx="36" hasCustomPrompt="1"/>
          </p:nvPr>
        </p:nvSpPr>
        <p:spPr>
          <a:xfrm>
            <a:off x="7470950" y="4223771"/>
            <a:ext cx="2734872" cy="133407"/>
          </a:xfrm>
        </p:spPr>
        <p:txBody>
          <a:bodyPr lIns="0" tIns="0" rIns="0" bIns="0" anchor="t">
            <a:noAutofit/>
          </a:bodyPr>
          <a:lstStyle>
            <a:lvl1pPr marL="0" indent="0">
              <a:lnSpc>
                <a:spcPct val="114000"/>
              </a:lnSpc>
              <a:spcBef>
                <a:spcPts val="863"/>
              </a:spcBef>
              <a:buNone/>
              <a:defRPr sz="863" b="0" baseline="0">
                <a:solidFill>
                  <a:schemeClr val="tx1">
                    <a:lumMod val="65000"/>
                    <a:lumOff val="35000"/>
                  </a:schemeClr>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[Email Address]</a:t>
            </a:r>
          </a:p>
        </p:txBody>
      </p:sp>
      <p:sp>
        <p:nvSpPr>
          <p:cNvPr id="50" name="Text Placeholder 9"/>
          <p:cNvSpPr>
            <a:spLocks noGrp="1"/>
          </p:cNvSpPr>
          <p:nvPr>
            <p:ph type="body" sz="quarter" idx="37" hasCustomPrompt="1"/>
          </p:nvPr>
        </p:nvSpPr>
        <p:spPr>
          <a:xfrm>
            <a:off x="7470950" y="4428446"/>
            <a:ext cx="2734872" cy="133407"/>
          </a:xfrm>
        </p:spPr>
        <p:txBody>
          <a:bodyPr lIns="0" tIns="0" rIns="0" bIns="0" anchor="t">
            <a:noAutofit/>
          </a:bodyPr>
          <a:lstStyle>
            <a:lvl1pPr marL="0" indent="0">
              <a:lnSpc>
                <a:spcPct val="114000"/>
              </a:lnSpc>
              <a:spcBef>
                <a:spcPts val="863"/>
              </a:spcBef>
              <a:buNone/>
              <a:defRPr sz="863" b="0" baseline="0">
                <a:solidFill>
                  <a:schemeClr val="accent1"/>
                </a:solidFill>
              </a:defRPr>
            </a:lvl1pPr>
            <a:lvl2pPr marL="0" indent="0">
              <a:spcBef>
                <a:spcPts val="0"/>
              </a:spcBef>
              <a:buNone/>
              <a:defRPr sz="1943"/>
            </a:lvl2pPr>
            <a:lvl3pPr marL="0" indent="0">
              <a:spcBef>
                <a:spcPts val="0"/>
              </a:spcBef>
              <a:buNone/>
              <a:defRPr sz="1943"/>
            </a:lvl3pPr>
            <a:lvl4pPr marL="0" indent="0">
              <a:spcBef>
                <a:spcPts val="0"/>
              </a:spcBef>
              <a:buNone/>
              <a:defRPr sz="1943"/>
            </a:lvl4pPr>
            <a:lvl5pPr marL="0" indent="0">
              <a:spcBef>
                <a:spcPts val="0"/>
              </a:spcBef>
              <a:buNone/>
              <a:defRPr sz="1943"/>
            </a:lvl5pPr>
          </a:lstStyle>
          <a:p>
            <a:pPr lvl="0"/>
            <a:r>
              <a:rPr/>
              <a:t>[Web Address]</a:t>
            </a:r>
          </a:p>
        </p:txBody>
      </p:sp>
    </p:spTree>
    <p:extLst>
      <p:ext uri="{BB962C8B-B14F-4D97-AF65-F5344CB8AC3E}">
        <p14:creationId xmlns:p14="http://schemas.microsoft.com/office/powerpoint/2010/main" val="239431007"/>
      </p:ext>
    </p:extLst>
  </p:cSld>
  <p:clrMapOvr>
    <a:masterClrMapping/>
  </p:clrMapOvr>
  <p:extLst mod="1">
    <p:ext uri="{DCECCB84-F9BA-43D5-87BE-67443E8EF086}">
      <p15:sldGuideLst xmlns:p15="http://schemas.microsoft.com/office/powerpoint/2012/main">
        <p15:guide id="1" orient="horz" pos="4482" userDrawn="1">
          <p15:clr>
            <a:srgbClr val="FBAE40"/>
          </p15:clr>
        </p15:guide>
        <p15:guide id="2" orient="horz" pos="280" userDrawn="1">
          <p15:clr>
            <a:srgbClr val="FBAE40"/>
          </p15:clr>
        </p15:guide>
        <p15:guide id="0" pos="307" userDrawn="1">
          <p15:clr>
            <a:srgbClr val="FBAE40"/>
          </p15:clr>
        </p15:guide>
        <p15:guide id="3" pos="6428" userDrawn="1">
          <p15:clr>
            <a:srgbClr val="FBAE40"/>
          </p15:clr>
        </p15:guide>
        <p15:guide id="4" pos="2271" userDrawn="1">
          <p15:clr>
            <a:srgbClr val="A4A3A4"/>
          </p15:clr>
        </p15:guide>
        <p15:guide id="5" pos="4541" userDrawn="1">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3" y="402485"/>
            <a:ext cx="9221689" cy="1461188"/>
          </a:xfrm>
          <a:prstGeom prst="rect">
            <a:avLst/>
          </a:prstGeom>
        </p:spPr>
        <p:txBody>
          <a:bodyPr vert="horz" lIns="91440" tIns="45720" rIns="91440" bIns="45720" rtlCol="0" anchor="ctr">
            <a:normAutofit/>
          </a:bodyPr>
          <a:lstStyle/>
          <a:p>
            <a:r>
              <a:rPr lang="fr-FR"/>
              <a:t>Modifiez le style du titre</a:t>
            </a:r>
            <a:endParaRPr/>
          </a:p>
        </p:txBody>
      </p:sp>
      <p:sp>
        <p:nvSpPr>
          <p:cNvPr id="3" name="Text Placeholder 2"/>
          <p:cNvSpPr>
            <a:spLocks noGrp="1"/>
          </p:cNvSpPr>
          <p:nvPr>
            <p:ph type="body" idx="1"/>
          </p:nvPr>
        </p:nvSpPr>
        <p:spPr>
          <a:xfrm>
            <a:off x="735063" y="2012414"/>
            <a:ext cx="9221689" cy="479654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4" name="Date Placeholder 3"/>
          <p:cNvSpPr>
            <a:spLocks noGrp="1"/>
          </p:cNvSpPr>
          <p:nvPr>
            <p:ph type="dt" sz="half" idx="2"/>
          </p:nvPr>
        </p:nvSpPr>
        <p:spPr>
          <a:xfrm>
            <a:off x="735063" y="7006700"/>
            <a:ext cx="2405658" cy="402483"/>
          </a:xfrm>
          <a:prstGeom prst="rect">
            <a:avLst/>
          </a:prstGeom>
        </p:spPr>
        <p:txBody>
          <a:bodyPr vert="horz" lIns="91440" tIns="45720" rIns="91440" bIns="45720" rtlCol="0" anchor="ctr"/>
          <a:lstStyle>
            <a:lvl1pPr algn="l">
              <a:defRPr sz="1425">
                <a:solidFill>
                  <a:schemeClr val="tx1">
                    <a:tint val="75000"/>
                  </a:schemeClr>
                </a:solidFill>
              </a:defRPr>
            </a:lvl1pPr>
          </a:lstStyle>
          <a:p>
            <a:fld id="{0F0C7E35-61C9-471C-870E-2CE47EA24035}" type="datetimeFigureOut">
              <a:rPr lang="fr-FR"/>
              <a:t>09/09/2016</a:t>
            </a:fld>
            <a:endParaRPr dirty="0"/>
          </a:p>
        </p:txBody>
      </p:sp>
      <p:sp>
        <p:nvSpPr>
          <p:cNvPr id="5" name="Footer Placeholder 4"/>
          <p:cNvSpPr>
            <a:spLocks noGrp="1"/>
          </p:cNvSpPr>
          <p:nvPr>
            <p:ph type="ftr" sz="quarter" idx="3"/>
          </p:nvPr>
        </p:nvSpPr>
        <p:spPr>
          <a:xfrm>
            <a:off x="3541664" y="7006700"/>
            <a:ext cx="3608487" cy="402483"/>
          </a:xfrm>
          <a:prstGeom prst="rect">
            <a:avLst/>
          </a:prstGeom>
        </p:spPr>
        <p:txBody>
          <a:bodyPr vert="horz" lIns="91440" tIns="45720" rIns="91440" bIns="45720" rtlCol="0" anchor="ctr"/>
          <a:lstStyle>
            <a:lvl1pPr algn="ctr">
              <a:defRPr sz="1425">
                <a:solidFill>
                  <a:schemeClr val="tx1">
                    <a:tint val="75000"/>
                  </a:schemeClr>
                </a:solidFill>
              </a:defRPr>
            </a:lvl1pPr>
          </a:lstStyle>
          <a:p>
            <a:endParaRPr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425">
                <a:solidFill>
                  <a:schemeClr val="tx1">
                    <a:tint val="75000"/>
                  </a:schemeClr>
                </a:solidFill>
              </a:defRPr>
            </a:lvl1pPr>
          </a:lstStyle>
          <a:p>
            <a:fld id="{ED236ED2-EF9B-4B9B-9B58-09E1C1CBDE09}" type="slidenum">
              <a:rPr/>
              <a:t>‹N°›</a:t>
            </a:fld>
            <a:endParaRPr dirty="0"/>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85603" rtl="0" eaLnBrk="1" latinLnBrk="0" hangingPunct="1">
        <a:lnSpc>
          <a:spcPct val="90000"/>
        </a:lnSpc>
        <a:spcBef>
          <a:spcPct val="0"/>
        </a:spcBef>
        <a:buNone/>
        <a:defRPr sz="5224" kern="1200">
          <a:solidFill>
            <a:schemeClr val="tx1"/>
          </a:solidFill>
          <a:latin typeface="+mj-lt"/>
          <a:ea typeface="+mj-ea"/>
          <a:cs typeface="+mj-cs"/>
        </a:defRPr>
      </a:lvl1pPr>
    </p:titleStyle>
    <p:bodyStyle>
      <a:lvl1pPr marL="271401" indent="-271401" algn="l" defTabSz="1085603" rtl="0" eaLnBrk="1" latinLnBrk="0" hangingPunct="1">
        <a:lnSpc>
          <a:spcPct val="90000"/>
        </a:lnSpc>
        <a:spcBef>
          <a:spcPts val="1187"/>
        </a:spcBef>
        <a:buFont typeface="Arial" panose="020B0604020202020204" pitchFamily="34" charset="0"/>
        <a:buChar char="•"/>
        <a:defRPr sz="3324" kern="1200">
          <a:solidFill>
            <a:schemeClr val="tx1"/>
          </a:solidFill>
          <a:latin typeface="+mn-lt"/>
          <a:ea typeface="+mn-ea"/>
          <a:cs typeface="+mn-cs"/>
        </a:defRPr>
      </a:lvl1pPr>
      <a:lvl2pPr marL="814202" indent="-271401" algn="l" defTabSz="1085603" rtl="0" eaLnBrk="1" latinLnBrk="0" hangingPunct="1">
        <a:lnSpc>
          <a:spcPct val="90000"/>
        </a:lnSpc>
        <a:spcBef>
          <a:spcPts val="594"/>
        </a:spcBef>
        <a:buFont typeface="Arial" panose="020B0604020202020204" pitchFamily="34" charset="0"/>
        <a:buChar char="•"/>
        <a:defRPr sz="2849" kern="1200">
          <a:solidFill>
            <a:schemeClr val="tx1"/>
          </a:solidFill>
          <a:latin typeface="+mn-lt"/>
          <a:ea typeface="+mn-ea"/>
          <a:cs typeface="+mn-cs"/>
        </a:defRPr>
      </a:lvl2pPr>
      <a:lvl3pPr marL="1357004" indent="-271401" algn="l" defTabSz="1085603" rtl="0" eaLnBrk="1" latinLnBrk="0" hangingPunct="1">
        <a:lnSpc>
          <a:spcPct val="90000"/>
        </a:lnSpc>
        <a:spcBef>
          <a:spcPts val="594"/>
        </a:spcBef>
        <a:buFont typeface="Arial" panose="020B0604020202020204" pitchFamily="34" charset="0"/>
        <a:buChar char="•"/>
        <a:defRPr sz="2374" kern="1200">
          <a:solidFill>
            <a:schemeClr val="tx1"/>
          </a:solidFill>
          <a:latin typeface="+mn-lt"/>
          <a:ea typeface="+mn-ea"/>
          <a:cs typeface="+mn-cs"/>
        </a:defRPr>
      </a:lvl3pPr>
      <a:lvl4pPr marL="1899805" indent="-271401" algn="l" defTabSz="1085603" rtl="0" eaLnBrk="1" latinLnBrk="0" hangingPunct="1">
        <a:lnSpc>
          <a:spcPct val="90000"/>
        </a:lnSpc>
        <a:spcBef>
          <a:spcPts val="594"/>
        </a:spcBef>
        <a:buFont typeface="Arial" panose="020B0604020202020204" pitchFamily="34" charset="0"/>
        <a:buChar char="•"/>
        <a:defRPr sz="2137" kern="1200">
          <a:solidFill>
            <a:schemeClr val="tx1"/>
          </a:solidFill>
          <a:latin typeface="+mn-lt"/>
          <a:ea typeface="+mn-ea"/>
          <a:cs typeface="+mn-cs"/>
        </a:defRPr>
      </a:lvl4pPr>
      <a:lvl5pPr marL="2442607" indent="-271401" algn="l" defTabSz="1085603" rtl="0" eaLnBrk="1" latinLnBrk="0" hangingPunct="1">
        <a:lnSpc>
          <a:spcPct val="90000"/>
        </a:lnSpc>
        <a:spcBef>
          <a:spcPts val="594"/>
        </a:spcBef>
        <a:buFont typeface="Arial" panose="020B0604020202020204" pitchFamily="34" charset="0"/>
        <a:buChar char="•"/>
        <a:defRPr sz="2137" kern="1200">
          <a:solidFill>
            <a:schemeClr val="tx1"/>
          </a:solidFill>
          <a:latin typeface="+mn-lt"/>
          <a:ea typeface="+mn-ea"/>
          <a:cs typeface="+mn-cs"/>
        </a:defRPr>
      </a:lvl5pPr>
      <a:lvl6pPr marL="2985409" indent="-271401" algn="l" defTabSz="1085603" rtl="0" eaLnBrk="1" latinLnBrk="0" hangingPunct="1">
        <a:lnSpc>
          <a:spcPct val="90000"/>
        </a:lnSpc>
        <a:spcBef>
          <a:spcPts val="594"/>
        </a:spcBef>
        <a:buFont typeface="Arial" panose="020B0604020202020204" pitchFamily="34" charset="0"/>
        <a:buChar char="•"/>
        <a:defRPr sz="2137" kern="1200">
          <a:solidFill>
            <a:schemeClr val="tx1"/>
          </a:solidFill>
          <a:latin typeface="+mn-lt"/>
          <a:ea typeface="+mn-ea"/>
          <a:cs typeface="+mn-cs"/>
        </a:defRPr>
      </a:lvl6pPr>
      <a:lvl7pPr marL="3528210" indent="-271401" algn="l" defTabSz="1085603" rtl="0" eaLnBrk="1" latinLnBrk="0" hangingPunct="1">
        <a:lnSpc>
          <a:spcPct val="90000"/>
        </a:lnSpc>
        <a:spcBef>
          <a:spcPts val="594"/>
        </a:spcBef>
        <a:buFont typeface="Arial" panose="020B0604020202020204" pitchFamily="34" charset="0"/>
        <a:buChar char="•"/>
        <a:defRPr sz="2137" kern="1200">
          <a:solidFill>
            <a:schemeClr val="tx1"/>
          </a:solidFill>
          <a:latin typeface="+mn-lt"/>
          <a:ea typeface="+mn-ea"/>
          <a:cs typeface="+mn-cs"/>
        </a:defRPr>
      </a:lvl7pPr>
      <a:lvl8pPr marL="4071012" indent="-271401" algn="l" defTabSz="1085603" rtl="0" eaLnBrk="1" latinLnBrk="0" hangingPunct="1">
        <a:lnSpc>
          <a:spcPct val="90000"/>
        </a:lnSpc>
        <a:spcBef>
          <a:spcPts val="594"/>
        </a:spcBef>
        <a:buFont typeface="Arial" panose="020B0604020202020204" pitchFamily="34" charset="0"/>
        <a:buChar char="•"/>
        <a:defRPr sz="2137" kern="1200">
          <a:solidFill>
            <a:schemeClr val="tx1"/>
          </a:solidFill>
          <a:latin typeface="+mn-lt"/>
          <a:ea typeface="+mn-ea"/>
          <a:cs typeface="+mn-cs"/>
        </a:defRPr>
      </a:lvl8pPr>
      <a:lvl9pPr marL="4613813" indent="-271401" algn="l" defTabSz="1085603" rtl="0" eaLnBrk="1" latinLnBrk="0" hangingPunct="1">
        <a:lnSpc>
          <a:spcPct val="90000"/>
        </a:lnSpc>
        <a:spcBef>
          <a:spcPts val="594"/>
        </a:spcBef>
        <a:buFont typeface="Arial" panose="020B0604020202020204" pitchFamily="34" charset="0"/>
        <a:buChar char="•"/>
        <a:defRPr sz="2137" kern="1200">
          <a:solidFill>
            <a:schemeClr val="tx1"/>
          </a:solidFill>
          <a:latin typeface="+mn-lt"/>
          <a:ea typeface="+mn-ea"/>
          <a:cs typeface="+mn-cs"/>
        </a:defRPr>
      </a:lvl9pPr>
    </p:bodyStyle>
    <p:otherStyle>
      <a:defPPr>
        <a:defRPr/>
      </a:defPPr>
      <a:lvl1pPr marL="0" algn="l" defTabSz="1085603" rtl="0" eaLnBrk="1" latinLnBrk="0" hangingPunct="1">
        <a:defRPr sz="2137" kern="1200">
          <a:solidFill>
            <a:schemeClr val="tx1"/>
          </a:solidFill>
          <a:latin typeface="+mn-lt"/>
          <a:ea typeface="+mn-ea"/>
          <a:cs typeface="+mn-cs"/>
        </a:defRPr>
      </a:lvl1pPr>
      <a:lvl2pPr marL="542802" algn="l" defTabSz="1085603" rtl="0" eaLnBrk="1" latinLnBrk="0" hangingPunct="1">
        <a:defRPr sz="2137" kern="1200">
          <a:solidFill>
            <a:schemeClr val="tx1"/>
          </a:solidFill>
          <a:latin typeface="+mn-lt"/>
          <a:ea typeface="+mn-ea"/>
          <a:cs typeface="+mn-cs"/>
        </a:defRPr>
      </a:lvl2pPr>
      <a:lvl3pPr marL="1085603" algn="l" defTabSz="1085603" rtl="0" eaLnBrk="1" latinLnBrk="0" hangingPunct="1">
        <a:defRPr sz="2137" kern="1200">
          <a:solidFill>
            <a:schemeClr val="tx1"/>
          </a:solidFill>
          <a:latin typeface="+mn-lt"/>
          <a:ea typeface="+mn-ea"/>
          <a:cs typeface="+mn-cs"/>
        </a:defRPr>
      </a:lvl3pPr>
      <a:lvl4pPr marL="1628405" algn="l" defTabSz="1085603" rtl="0" eaLnBrk="1" latinLnBrk="0" hangingPunct="1">
        <a:defRPr sz="2137" kern="1200">
          <a:solidFill>
            <a:schemeClr val="tx1"/>
          </a:solidFill>
          <a:latin typeface="+mn-lt"/>
          <a:ea typeface="+mn-ea"/>
          <a:cs typeface="+mn-cs"/>
        </a:defRPr>
      </a:lvl4pPr>
      <a:lvl5pPr marL="2171206" algn="l" defTabSz="1085603" rtl="0" eaLnBrk="1" latinLnBrk="0" hangingPunct="1">
        <a:defRPr sz="2137" kern="1200">
          <a:solidFill>
            <a:schemeClr val="tx1"/>
          </a:solidFill>
          <a:latin typeface="+mn-lt"/>
          <a:ea typeface="+mn-ea"/>
          <a:cs typeface="+mn-cs"/>
        </a:defRPr>
      </a:lvl5pPr>
      <a:lvl6pPr marL="2714008" algn="l" defTabSz="1085603" rtl="0" eaLnBrk="1" latinLnBrk="0" hangingPunct="1">
        <a:defRPr sz="2137" kern="1200">
          <a:solidFill>
            <a:schemeClr val="tx1"/>
          </a:solidFill>
          <a:latin typeface="+mn-lt"/>
          <a:ea typeface="+mn-ea"/>
          <a:cs typeface="+mn-cs"/>
        </a:defRPr>
      </a:lvl6pPr>
      <a:lvl7pPr marL="3256809" algn="l" defTabSz="1085603" rtl="0" eaLnBrk="1" latinLnBrk="0" hangingPunct="1">
        <a:defRPr sz="2137" kern="1200">
          <a:solidFill>
            <a:schemeClr val="tx1"/>
          </a:solidFill>
          <a:latin typeface="+mn-lt"/>
          <a:ea typeface="+mn-ea"/>
          <a:cs typeface="+mn-cs"/>
        </a:defRPr>
      </a:lvl7pPr>
      <a:lvl8pPr marL="3799611" algn="l" defTabSz="1085603" rtl="0" eaLnBrk="1" latinLnBrk="0" hangingPunct="1">
        <a:defRPr sz="2137" kern="1200">
          <a:solidFill>
            <a:schemeClr val="tx1"/>
          </a:solidFill>
          <a:latin typeface="+mn-lt"/>
          <a:ea typeface="+mn-ea"/>
          <a:cs typeface="+mn-cs"/>
        </a:defRPr>
      </a:lvl8pPr>
      <a:lvl9pPr marL="4342412" algn="l" defTabSz="1085603" rtl="0" eaLnBrk="1" latinLnBrk="0" hangingPunct="1">
        <a:defRPr sz="213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tif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tiff"/><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714678" y="514037"/>
            <a:ext cx="2077342" cy="1637785"/>
          </a:xfrm>
        </p:spPr>
        <p:txBody>
          <a:bodyPr anchor="t"/>
          <a:lstStyle/>
          <a:p>
            <a:pPr algn="ctr"/>
            <a:r>
              <a:rPr lang="fr-FR" sz="1800" noProof="1"/>
              <a:t>Comment contribuer?</a:t>
            </a:r>
          </a:p>
        </p:txBody>
      </p:sp>
      <p:sp>
        <p:nvSpPr>
          <p:cNvPr id="3" name="Espace réservé du texte 2"/>
          <p:cNvSpPr>
            <a:spLocks noGrp="1"/>
          </p:cNvSpPr>
          <p:nvPr>
            <p:ph type="body" sz="quarter" idx="11"/>
          </p:nvPr>
        </p:nvSpPr>
        <p:spPr>
          <a:xfrm>
            <a:off x="714678" y="1326113"/>
            <a:ext cx="2077342" cy="5721834"/>
          </a:xfrm>
        </p:spPr>
        <p:txBody>
          <a:bodyPr/>
          <a:lstStyle/>
          <a:p>
            <a:pPr marL="185046" indent="-185046">
              <a:buFont typeface="Arial" panose="020B0604020202020204" pitchFamily="34" charset="0"/>
              <a:buChar char="•"/>
            </a:pPr>
            <a:r>
              <a:rPr lang="fr-FR" sz="1000" b="1" dirty="0"/>
              <a:t>Organiser localement</a:t>
            </a:r>
          </a:p>
          <a:p>
            <a:pPr algn="just"/>
            <a:r>
              <a:rPr lang="fr-FR" sz="1000" dirty="0"/>
              <a:t>Un kit de réunion locale et d’animation d’atelier d’</a:t>
            </a:r>
            <a:r>
              <a:rPr lang="fr-FR" sz="1000" dirty="0" err="1"/>
              <a:t>intelli-gence</a:t>
            </a:r>
            <a:r>
              <a:rPr lang="fr-FR" sz="1000" dirty="0"/>
              <a:t> collective est disponible sur le blog de #MaVoix! C’est une mine d’informations pratiques! </a:t>
            </a:r>
          </a:p>
          <a:p>
            <a:pPr marL="185046" indent="-185046">
              <a:buFont typeface="Arial" panose="020B0604020202020204" pitchFamily="34" charset="0"/>
              <a:buChar char="•"/>
            </a:pPr>
            <a:r>
              <a:rPr lang="fr-FR" sz="1000" b="1" dirty="0"/>
              <a:t>Expérimenter</a:t>
            </a:r>
          </a:p>
          <a:p>
            <a:pPr algn="just"/>
            <a:r>
              <a:rPr lang="fr-FR" sz="1000" dirty="0"/>
              <a:t>Nous expérimentons </a:t>
            </a:r>
            <a:r>
              <a:rPr lang="fr-FR" sz="1000" dirty="0" err="1"/>
              <a:t>actuelle-ment</a:t>
            </a:r>
            <a:r>
              <a:rPr lang="fr-FR" sz="1000" dirty="0"/>
              <a:t> l’appropriation du projet de révision constitutionnelle.</a:t>
            </a:r>
          </a:p>
          <a:p>
            <a:pPr algn="just"/>
            <a:r>
              <a:rPr lang="fr-FR" sz="1000" dirty="0"/>
              <a:t>Organiser un café avec vos amis pour en parler, une vidéo ludique, une performance artistique… </a:t>
            </a:r>
          </a:p>
          <a:p>
            <a:pPr algn="just"/>
            <a:r>
              <a:rPr lang="fr-FR" sz="1000" dirty="0"/>
              <a:t>Partager vos productions!</a:t>
            </a:r>
          </a:p>
          <a:p>
            <a:pPr marL="185046" indent="-185046">
              <a:buFont typeface="Arial" panose="020B0604020202020204" pitchFamily="34" charset="0"/>
              <a:buChar char="•"/>
            </a:pPr>
            <a:r>
              <a:rPr lang="fr-FR" sz="1000" b="1" dirty="0"/>
              <a:t>Proposer ses compétences</a:t>
            </a:r>
          </a:p>
          <a:p>
            <a:pPr algn="just"/>
            <a:r>
              <a:rPr lang="fr-FR" sz="1000" dirty="0"/>
              <a:t>Vous souhaitez participer à la conception de la plateforme? du site internet? Au contenu du MOOC? </a:t>
            </a:r>
          </a:p>
          <a:p>
            <a:pPr algn="just"/>
            <a:r>
              <a:rPr lang="fr-FR" sz="1000" dirty="0"/>
              <a:t>Mettre à disposition votre créativité, vos talents en communication, des méthodes d’éducation populaire, d’</a:t>
            </a:r>
            <a:r>
              <a:rPr lang="fr-FR" sz="1000" dirty="0" err="1"/>
              <a:t>inte-lligence</a:t>
            </a:r>
            <a:r>
              <a:rPr lang="fr-FR" sz="1000" dirty="0"/>
              <a:t> collective…</a:t>
            </a:r>
          </a:p>
          <a:p>
            <a:r>
              <a:rPr lang="fr-FR" sz="1000" dirty="0"/>
              <a:t>Contactez nous:</a:t>
            </a:r>
            <a:br>
              <a:rPr lang="fr-FR" sz="1000" dirty="0"/>
            </a:br>
            <a:endParaRPr lang="fr-FR" sz="1000" dirty="0"/>
          </a:p>
        </p:txBody>
      </p:sp>
      <p:sp>
        <p:nvSpPr>
          <p:cNvPr id="4" name="Espace réservé du texte 3"/>
          <p:cNvSpPr>
            <a:spLocks noGrp="1"/>
          </p:cNvSpPr>
          <p:nvPr>
            <p:ph type="body" sz="quarter" idx="12"/>
          </p:nvPr>
        </p:nvSpPr>
        <p:spPr>
          <a:xfrm>
            <a:off x="7532587" y="2271501"/>
            <a:ext cx="2664729" cy="1809900"/>
          </a:xfrm>
        </p:spPr>
        <p:txBody>
          <a:bodyPr/>
          <a:lstStyle/>
          <a:p>
            <a:r>
              <a:rPr lang="fr-FR" sz="2800" noProof="1"/>
              <a:t>Hacker l’Assemblée Nationale en Juin 2017</a:t>
            </a:r>
          </a:p>
        </p:txBody>
      </p:sp>
      <p:pic>
        <p:nvPicPr>
          <p:cNvPr id="13" name="Espace réservé de l’image 12"/>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tretch>
            <a:fillRect/>
          </a:stretch>
        </p:blipFill>
        <p:spPr>
          <a:xfrm>
            <a:off x="7532587" y="444500"/>
            <a:ext cx="2672611" cy="1922554"/>
          </a:xfrm>
        </p:spPr>
      </p:pic>
      <p:sp>
        <p:nvSpPr>
          <p:cNvPr id="6" name="Espace réservé du texte 5"/>
          <p:cNvSpPr>
            <a:spLocks noGrp="1"/>
          </p:cNvSpPr>
          <p:nvPr>
            <p:ph type="body" sz="quarter" idx="14"/>
          </p:nvPr>
        </p:nvSpPr>
        <p:spPr>
          <a:xfrm>
            <a:off x="7532587" y="4264764"/>
            <a:ext cx="2664729" cy="2288975"/>
          </a:xfrm>
        </p:spPr>
        <p:txBody>
          <a:bodyPr/>
          <a:lstStyle/>
          <a:p>
            <a:pPr algn="just"/>
            <a:r>
              <a:rPr lang="fr-FR" sz="1200" dirty="0">
                <a:solidFill>
                  <a:schemeClr val="accent4"/>
                </a:solidFill>
              </a:rPr>
              <a:t>#MaVoix est une expérimentation démocratique à l’occasion  des législatives de juin 2017. </a:t>
            </a:r>
          </a:p>
          <a:p>
            <a:pPr algn="just"/>
            <a:r>
              <a:rPr lang="fr-FR" sz="1200" dirty="0">
                <a:solidFill>
                  <a:schemeClr val="accent4"/>
                </a:solidFill>
              </a:rPr>
              <a:t>L’objectif est de hacker l’Assemblée Nationale en faisant élire des citoyens </a:t>
            </a:r>
            <a:r>
              <a:rPr lang="fr-FR" sz="1200" b="1" u="sng" dirty="0">
                <a:solidFill>
                  <a:schemeClr val="accent4"/>
                </a:solidFill>
              </a:rPr>
              <a:t>volontaires</a:t>
            </a:r>
            <a:r>
              <a:rPr lang="fr-FR" sz="1200" dirty="0">
                <a:solidFill>
                  <a:schemeClr val="accent4"/>
                </a:solidFill>
              </a:rPr>
              <a:t>, </a:t>
            </a:r>
            <a:r>
              <a:rPr lang="fr-FR" sz="1200" b="1" u="sng" dirty="0">
                <a:solidFill>
                  <a:schemeClr val="accent4"/>
                </a:solidFill>
              </a:rPr>
              <a:t>formés</a:t>
            </a:r>
            <a:r>
              <a:rPr lang="fr-FR" sz="1200" dirty="0">
                <a:solidFill>
                  <a:schemeClr val="accent4"/>
                </a:solidFill>
              </a:rPr>
              <a:t> puis </a:t>
            </a:r>
            <a:r>
              <a:rPr lang="fr-FR" sz="1200" b="1" u="sng" dirty="0">
                <a:solidFill>
                  <a:schemeClr val="accent4"/>
                </a:solidFill>
              </a:rPr>
              <a:t>tirés au sort </a:t>
            </a:r>
            <a:r>
              <a:rPr lang="fr-FR" sz="1200" dirty="0">
                <a:solidFill>
                  <a:schemeClr val="accent4"/>
                </a:solidFill>
              </a:rPr>
              <a:t>qui voteront pendant 5 ans sur toutes les lois comme leurs électeurs le décideront.</a:t>
            </a:r>
            <a:endParaRPr lang="fr-FR" sz="1200" noProof="1">
              <a:solidFill>
                <a:schemeClr val="accent4"/>
              </a:solidFill>
            </a:endParaRPr>
          </a:p>
        </p:txBody>
      </p:sp>
      <p:sp>
        <p:nvSpPr>
          <p:cNvPr id="12" name="Espace réservé du texte 1"/>
          <p:cNvSpPr>
            <a:spLocks noGrp="1"/>
          </p:cNvSpPr>
          <p:nvPr>
            <p:ph type="body" sz="quarter" idx="10"/>
          </p:nvPr>
        </p:nvSpPr>
        <p:spPr>
          <a:xfrm>
            <a:off x="4222952" y="526406"/>
            <a:ext cx="2158707" cy="1637785"/>
          </a:xfrm>
        </p:spPr>
        <p:txBody>
          <a:bodyPr anchor="t"/>
          <a:lstStyle/>
          <a:p>
            <a:pPr algn="ctr"/>
            <a:r>
              <a:rPr lang="fr-FR" sz="1800" noProof="1"/>
              <a:t>Rencontres et Contact</a:t>
            </a:r>
          </a:p>
        </p:txBody>
      </p:sp>
      <p:sp>
        <p:nvSpPr>
          <p:cNvPr id="14" name="Espace réservé du texte 2"/>
          <p:cNvSpPr>
            <a:spLocks noGrp="1"/>
          </p:cNvSpPr>
          <p:nvPr>
            <p:ph type="body" sz="quarter" idx="11"/>
          </p:nvPr>
        </p:nvSpPr>
        <p:spPr>
          <a:xfrm>
            <a:off x="4188501" y="1332067"/>
            <a:ext cx="2227039" cy="3070656"/>
          </a:xfrm>
        </p:spPr>
        <p:txBody>
          <a:bodyPr anchor="t"/>
          <a:lstStyle/>
          <a:p>
            <a:pPr algn="just"/>
            <a:r>
              <a:rPr lang="fr-FR" sz="1000" noProof="1"/>
              <a:t>Un rendez-vous hebdomadaire pour découvrir, comprendre et appréhender l’idée de #MaVoix.</a:t>
            </a:r>
          </a:p>
          <a:p>
            <a:r>
              <a:rPr lang="fr-FR" sz="1000" noProof="1"/>
              <a:t>Périodicité:</a:t>
            </a:r>
            <a:br>
              <a:rPr lang="fr-FR" sz="1000" noProof="1"/>
            </a:br>
            <a:r>
              <a:rPr lang="fr-FR" sz="1000" b="1" noProof="1"/>
              <a:t>- Chaque lundi de 21h30 à 23h</a:t>
            </a:r>
            <a:br>
              <a:rPr lang="fr-FR" sz="1000" noProof="1"/>
            </a:br>
            <a:r>
              <a:rPr lang="fr-FR" sz="1000" noProof="1"/>
              <a:t>format: Conférence Hangout</a:t>
            </a:r>
            <a:br>
              <a:rPr lang="fr-FR" sz="1000" noProof="1"/>
            </a:br>
            <a:endParaRPr lang="fr-FR" sz="1000" noProof="1"/>
          </a:p>
          <a:p>
            <a:pPr algn="just"/>
            <a:r>
              <a:rPr lang="fr-FR" sz="1000" noProof="1"/>
              <a:t>Participer aux ateliers d’intelligen-ce collective, pour l’organisation et la construction du collectif. Elles sont annoncées sur la page Facebook et sur le Blog.</a:t>
            </a:r>
          </a:p>
          <a:p>
            <a:r>
              <a:rPr lang="fr-FR" sz="1000" noProof="1"/>
              <a:t>Périodicité:</a:t>
            </a:r>
            <a:br>
              <a:rPr lang="fr-FR" sz="1000" noProof="1"/>
            </a:br>
            <a:r>
              <a:rPr lang="fr-FR" sz="1000" b="1" noProof="1"/>
              <a:t>- Mensuelle</a:t>
            </a:r>
            <a:br>
              <a:rPr lang="fr-FR" sz="1000" noProof="1"/>
            </a:br>
            <a:r>
              <a:rPr lang="fr-FR" sz="1000" noProof="1"/>
              <a:t>à Paris.</a:t>
            </a:r>
          </a:p>
          <a:p>
            <a:endParaRPr lang="fr-FR" sz="1000" noProof="1"/>
          </a:p>
        </p:txBody>
      </p:sp>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43216" y="4651424"/>
            <a:ext cx="310700" cy="310846"/>
          </a:xfrm>
          <a:prstGeom prst="rect">
            <a:avLst/>
          </a:prstGeom>
        </p:spPr>
      </p:pic>
      <p:sp>
        <p:nvSpPr>
          <p:cNvPr id="15" name="Espace réservé du texte 2"/>
          <p:cNvSpPr>
            <a:spLocks noGrp="1"/>
          </p:cNvSpPr>
          <p:nvPr>
            <p:ph type="body" sz="quarter" idx="11"/>
          </p:nvPr>
        </p:nvSpPr>
        <p:spPr>
          <a:xfrm>
            <a:off x="4721306" y="4278544"/>
            <a:ext cx="1694235" cy="310846"/>
          </a:xfrm>
        </p:spPr>
        <p:txBody>
          <a:bodyPr anchor="ctr"/>
          <a:lstStyle/>
          <a:p>
            <a:r>
              <a:rPr lang="fr-FR" sz="1100" noProof="1"/>
              <a:t>www.mavoix.info</a:t>
            </a:r>
          </a:p>
        </p:txBody>
      </p:sp>
      <p:pic>
        <p:nvPicPr>
          <p:cNvPr id="11" name="Imag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55037" y="4278543"/>
            <a:ext cx="310846" cy="310846"/>
          </a:xfrm>
          <a:prstGeom prst="rect">
            <a:avLst/>
          </a:prstGeom>
        </p:spPr>
      </p:pic>
      <p:sp>
        <p:nvSpPr>
          <p:cNvPr id="17" name="Espace réservé du texte 2"/>
          <p:cNvSpPr>
            <a:spLocks noGrp="1"/>
          </p:cNvSpPr>
          <p:nvPr>
            <p:ph type="body" sz="quarter" idx="11"/>
          </p:nvPr>
        </p:nvSpPr>
        <p:spPr>
          <a:xfrm>
            <a:off x="4721306" y="4527246"/>
            <a:ext cx="1694235" cy="586367"/>
          </a:xfrm>
        </p:spPr>
        <p:txBody>
          <a:bodyPr anchor="ctr"/>
          <a:lstStyle/>
          <a:p>
            <a:pPr>
              <a:spcBef>
                <a:spcPts val="0"/>
              </a:spcBef>
            </a:pPr>
            <a:r>
              <a:rPr lang="fr-FR" sz="1100" noProof="1"/>
              <a:t>Page : MA VOIX</a:t>
            </a:r>
          </a:p>
          <a:p>
            <a:pPr>
              <a:spcBef>
                <a:spcPts val="0"/>
              </a:spcBef>
            </a:pPr>
            <a:r>
              <a:rPr lang="fr-FR" sz="1100" noProof="1"/>
              <a:t>Groupe : Ma Voix</a:t>
            </a:r>
          </a:p>
        </p:txBody>
      </p:sp>
      <p:pic>
        <p:nvPicPr>
          <p:cNvPr id="18" name="Imag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55037" y="5135403"/>
            <a:ext cx="310846" cy="310846"/>
          </a:xfrm>
          <a:prstGeom prst="rect">
            <a:avLst/>
          </a:prstGeom>
        </p:spPr>
      </p:pic>
      <p:sp>
        <p:nvSpPr>
          <p:cNvPr id="20" name="Espace réservé du texte 2"/>
          <p:cNvSpPr>
            <a:spLocks noGrp="1"/>
          </p:cNvSpPr>
          <p:nvPr>
            <p:ph type="body" sz="quarter" idx="11"/>
          </p:nvPr>
        </p:nvSpPr>
        <p:spPr>
          <a:xfrm>
            <a:off x="4721306" y="5028888"/>
            <a:ext cx="1694235" cy="586367"/>
          </a:xfrm>
        </p:spPr>
        <p:txBody>
          <a:bodyPr anchor="ctr"/>
          <a:lstStyle/>
          <a:p>
            <a:r>
              <a:rPr lang="fr-FR" sz="1100" noProof="1"/>
              <a:t>#MAVOIX</a:t>
            </a:r>
          </a:p>
          <a:p>
            <a:pPr>
              <a:lnSpc>
                <a:spcPct val="100000"/>
              </a:lnSpc>
              <a:spcBef>
                <a:spcPts val="0"/>
              </a:spcBef>
            </a:pPr>
            <a:r>
              <a:rPr lang="fr-FR" sz="1100" noProof="1"/>
              <a:t>@MAVOIX2017</a:t>
            </a:r>
          </a:p>
        </p:txBody>
      </p:sp>
      <p:sp>
        <p:nvSpPr>
          <p:cNvPr id="24" name="Espace réservé du texte 2"/>
          <p:cNvSpPr>
            <a:spLocks noGrp="1"/>
          </p:cNvSpPr>
          <p:nvPr>
            <p:ph type="body" sz="quarter" idx="11"/>
          </p:nvPr>
        </p:nvSpPr>
        <p:spPr>
          <a:xfrm>
            <a:off x="8017834" y="6737101"/>
            <a:ext cx="1694235" cy="310846"/>
          </a:xfrm>
        </p:spPr>
        <p:txBody>
          <a:bodyPr anchor="ctr"/>
          <a:lstStyle/>
          <a:p>
            <a:pPr algn="ctr"/>
            <a:r>
              <a:rPr lang="fr-FR" sz="1100" b="1" noProof="1">
                <a:solidFill>
                  <a:schemeClr val="tx1">
                    <a:lumMod val="65000"/>
                    <a:lumOff val="35000"/>
                  </a:schemeClr>
                </a:solidFill>
              </a:rPr>
              <a:t>www.mavoix.info</a:t>
            </a:r>
          </a:p>
        </p:txBody>
      </p:sp>
      <p:sp>
        <p:nvSpPr>
          <p:cNvPr id="25" name="Espace réservé du texte 2"/>
          <p:cNvSpPr>
            <a:spLocks noGrp="1"/>
          </p:cNvSpPr>
          <p:nvPr>
            <p:ph type="body" sz="quarter" idx="11"/>
          </p:nvPr>
        </p:nvSpPr>
        <p:spPr>
          <a:xfrm>
            <a:off x="3716963" y="528715"/>
            <a:ext cx="225986" cy="6519232"/>
          </a:xfrm>
        </p:spPr>
        <p:txBody>
          <a:bodyPr vert="vert270" anchor="ctr"/>
          <a:lstStyle/>
          <a:p>
            <a:r>
              <a:rPr lang="fr-FR" sz="700" noProof="1">
                <a:solidFill>
                  <a:schemeClr val="tx1">
                    <a:lumMod val="65000"/>
                    <a:lumOff val="35000"/>
                  </a:schemeClr>
                </a:solidFill>
              </a:rPr>
              <a:t>Ce(tte) œuvre est mise à disposition selon les termes de la Licence Creative Commons Attribution 4.0 International.</a:t>
            </a:r>
            <a:br>
              <a:rPr lang="fr-FR" sz="700" noProof="1">
                <a:solidFill>
                  <a:schemeClr val="tx1">
                    <a:lumMod val="65000"/>
                    <a:lumOff val="35000"/>
                  </a:schemeClr>
                </a:solidFill>
              </a:rPr>
            </a:br>
            <a:r>
              <a:rPr lang="fr-FR" sz="700" noProof="1">
                <a:solidFill>
                  <a:schemeClr val="tx1">
                    <a:lumMod val="65000"/>
                    <a:lumOff val="35000"/>
                  </a:schemeClr>
                </a:solidFill>
              </a:rPr>
              <a:t>Imprimé par nos soins. Ne pas jeter sur la voie publique svp.</a:t>
            </a:r>
          </a:p>
        </p:txBody>
      </p:sp>
      <p:cxnSp>
        <p:nvCxnSpPr>
          <p:cNvPr id="7" name="Connecteur droit 6"/>
          <p:cNvCxnSpPr/>
          <p:nvPr/>
        </p:nvCxnSpPr>
        <p:spPr>
          <a:xfrm>
            <a:off x="3479980" y="78825"/>
            <a:ext cx="0" cy="313313"/>
          </a:xfrm>
          <a:prstGeom prst="line">
            <a:avLst/>
          </a:prstGeom>
          <a:ln w="1270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5" name="Imag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6200000">
            <a:off x="3586330" y="638068"/>
            <a:ext cx="381564" cy="133500"/>
          </a:xfrm>
          <a:prstGeom prst="rect">
            <a:avLst/>
          </a:prstGeom>
        </p:spPr>
      </p:pic>
      <p:cxnSp>
        <p:nvCxnSpPr>
          <p:cNvPr id="26" name="Connecteur droit 25"/>
          <p:cNvCxnSpPr/>
          <p:nvPr/>
        </p:nvCxnSpPr>
        <p:spPr>
          <a:xfrm>
            <a:off x="7086752" y="78825"/>
            <a:ext cx="0" cy="313313"/>
          </a:xfrm>
          <a:prstGeom prst="line">
            <a:avLst/>
          </a:prstGeom>
          <a:ln w="1270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7" name="Connecteur droit 26"/>
          <p:cNvCxnSpPr/>
          <p:nvPr/>
        </p:nvCxnSpPr>
        <p:spPr>
          <a:xfrm>
            <a:off x="3479980" y="7167536"/>
            <a:ext cx="0" cy="313313"/>
          </a:xfrm>
          <a:prstGeom prst="line">
            <a:avLst/>
          </a:prstGeom>
          <a:ln w="1270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8" name="Connecteur droit 27"/>
          <p:cNvCxnSpPr/>
          <p:nvPr/>
        </p:nvCxnSpPr>
        <p:spPr>
          <a:xfrm>
            <a:off x="7086752" y="7167536"/>
            <a:ext cx="0" cy="313313"/>
          </a:xfrm>
          <a:prstGeom prst="line">
            <a:avLst/>
          </a:prstGeom>
          <a:ln w="1270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9" name="Espace réservé du texte 2"/>
          <p:cNvSpPr>
            <a:spLocks noGrp="1"/>
          </p:cNvSpPr>
          <p:nvPr>
            <p:ph type="body" sz="quarter" idx="11"/>
          </p:nvPr>
        </p:nvSpPr>
        <p:spPr>
          <a:xfrm>
            <a:off x="3037192" y="528715"/>
            <a:ext cx="225986" cy="6519232"/>
          </a:xfrm>
        </p:spPr>
        <p:txBody>
          <a:bodyPr vert="vert270" anchor="t" anchorCtr="0"/>
          <a:lstStyle/>
          <a:p>
            <a:pPr algn="ctr"/>
            <a:r>
              <a:rPr lang="fr-FR" sz="1000" noProof="1">
                <a:solidFill>
                  <a:schemeClr val="tx1">
                    <a:lumMod val="65000"/>
                    <a:lumOff val="35000"/>
                  </a:schemeClr>
                </a:solidFill>
              </a:rPr>
              <a:t>Contribuez à l’échange en me partageant !</a:t>
            </a:r>
          </a:p>
        </p:txBody>
      </p:sp>
      <p:sp>
        <p:nvSpPr>
          <p:cNvPr id="30" name="Espace réservé du texte 2"/>
          <p:cNvSpPr>
            <a:spLocks noGrp="1"/>
          </p:cNvSpPr>
          <p:nvPr>
            <p:ph type="body" sz="quarter" idx="11"/>
          </p:nvPr>
        </p:nvSpPr>
        <p:spPr>
          <a:xfrm>
            <a:off x="6656241" y="531911"/>
            <a:ext cx="225986" cy="6519232"/>
          </a:xfrm>
        </p:spPr>
        <p:txBody>
          <a:bodyPr vert="vert270" anchor="t" anchorCtr="0"/>
          <a:lstStyle/>
          <a:p>
            <a:pPr algn="ctr"/>
            <a:r>
              <a:rPr lang="fr-FR" sz="1000" noProof="1">
                <a:solidFill>
                  <a:schemeClr val="tx1">
                    <a:lumMod val="65000"/>
                    <a:lumOff val="35000"/>
                  </a:schemeClr>
                </a:solidFill>
              </a:rPr>
              <a:t>Tendez la main pour me transmettre à quelqu’un !</a:t>
            </a:r>
          </a:p>
        </p:txBody>
      </p:sp>
      <p:sp>
        <p:nvSpPr>
          <p:cNvPr id="8" name="Espace réservé du texte 7"/>
          <p:cNvSpPr>
            <a:spLocks noGrp="1"/>
          </p:cNvSpPr>
          <p:nvPr>
            <p:ph type="body" sz="quarter" idx="11"/>
          </p:nvPr>
        </p:nvSpPr>
        <p:spPr/>
        <p:txBody>
          <a:bodyPr/>
          <a:lstStyle/>
          <a:p>
            <a:endParaRPr lang="fr-FR"/>
          </a:p>
        </p:txBody>
      </p:sp>
      <p:pic>
        <p:nvPicPr>
          <p:cNvPr id="9" name="Imag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63360" y="5562943"/>
            <a:ext cx="309298" cy="309298"/>
          </a:xfrm>
          <a:prstGeom prst="rect">
            <a:avLst/>
          </a:prstGeom>
        </p:spPr>
      </p:pic>
      <p:sp>
        <p:nvSpPr>
          <p:cNvPr id="31" name="Espace réservé du texte 2"/>
          <p:cNvSpPr>
            <a:spLocks noGrp="1"/>
          </p:cNvSpPr>
          <p:nvPr>
            <p:ph type="body" sz="quarter" idx="11"/>
          </p:nvPr>
        </p:nvSpPr>
        <p:spPr>
          <a:xfrm>
            <a:off x="4722067" y="5433619"/>
            <a:ext cx="1694235" cy="586367"/>
          </a:xfrm>
        </p:spPr>
        <p:txBody>
          <a:bodyPr anchor="ctr"/>
          <a:lstStyle/>
          <a:p>
            <a:r>
              <a:rPr lang="fr-FR" sz="1100" noProof="1"/>
              <a:t>forum.mavoix.info</a:t>
            </a:r>
          </a:p>
        </p:txBody>
      </p:sp>
      <p:pic>
        <p:nvPicPr>
          <p:cNvPr id="16" name="Image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22111" y="5952252"/>
            <a:ext cx="412211" cy="412211"/>
          </a:xfrm>
          <a:prstGeom prst="rect">
            <a:avLst/>
          </a:prstGeom>
        </p:spPr>
      </p:pic>
      <p:sp>
        <p:nvSpPr>
          <p:cNvPr id="32" name="Espace réservé du texte 2"/>
          <p:cNvSpPr>
            <a:spLocks noGrp="1"/>
          </p:cNvSpPr>
          <p:nvPr>
            <p:ph type="body" sz="quarter" idx="11"/>
          </p:nvPr>
        </p:nvSpPr>
        <p:spPr>
          <a:xfrm>
            <a:off x="4728129" y="5823001"/>
            <a:ext cx="1694235" cy="586367"/>
          </a:xfrm>
        </p:spPr>
        <p:txBody>
          <a:bodyPr anchor="ctr"/>
          <a:lstStyle/>
          <a:p>
            <a:r>
              <a:rPr lang="fr-FR" sz="1100" noProof="1"/>
              <a:t>wiki.mavoix.info</a:t>
            </a:r>
          </a:p>
        </p:txBody>
      </p:sp>
      <p:pic>
        <p:nvPicPr>
          <p:cNvPr id="21" name="Image 2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055246" y="6863376"/>
            <a:ext cx="240294" cy="240294"/>
          </a:xfrm>
          <a:prstGeom prst="rect">
            <a:avLst/>
          </a:prstGeom>
        </p:spPr>
      </p:pic>
      <p:sp>
        <p:nvSpPr>
          <p:cNvPr id="33" name="Espace réservé du texte 2"/>
          <p:cNvSpPr>
            <a:spLocks noGrp="1"/>
          </p:cNvSpPr>
          <p:nvPr>
            <p:ph type="body" sz="quarter" idx="11"/>
          </p:nvPr>
        </p:nvSpPr>
        <p:spPr>
          <a:xfrm>
            <a:off x="4307067" y="6867853"/>
            <a:ext cx="2462064" cy="234036"/>
          </a:xfrm>
        </p:spPr>
        <p:txBody>
          <a:bodyPr anchor="ctr"/>
          <a:lstStyle/>
          <a:p>
            <a:r>
              <a:rPr lang="fr-FR" sz="1100" noProof="1"/>
              <a:t>mavoixjuin2017@gmail.com</a:t>
            </a:r>
          </a:p>
        </p:txBody>
      </p:sp>
      <p:sp>
        <p:nvSpPr>
          <p:cNvPr id="22" name="Flèche : droite 21"/>
          <p:cNvSpPr/>
          <p:nvPr/>
        </p:nvSpPr>
        <p:spPr>
          <a:xfrm>
            <a:off x="747163" y="6867853"/>
            <a:ext cx="1965834" cy="168805"/>
          </a:xfrm>
          <a:prstGeom prst="rightArrow">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0988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texte 13"/>
          <p:cNvSpPr>
            <a:spLocks noGrp="1"/>
          </p:cNvSpPr>
          <p:nvPr>
            <p:ph type="body" sz="quarter" idx="10"/>
          </p:nvPr>
        </p:nvSpPr>
        <p:spPr>
          <a:xfrm>
            <a:off x="505915" y="2653581"/>
            <a:ext cx="2863451" cy="270324"/>
          </a:xfrm>
        </p:spPr>
        <p:txBody>
          <a:bodyPr/>
          <a:lstStyle/>
          <a:p>
            <a:pPr algn="just">
              <a:spcBef>
                <a:spcPts val="1187"/>
              </a:spcBef>
            </a:pPr>
            <a:r>
              <a:rPr lang="fr-FR" sz="1600" b="1" noProof="1">
                <a:solidFill>
                  <a:srgbClr val="74CBC8"/>
                </a:solidFill>
                <a:latin typeface="Verdana"/>
              </a:rPr>
              <a:t>#MaVoix en questions*</a:t>
            </a:r>
          </a:p>
        </p:txBody>
      </p:sp>
      <p:sp>
        <p:nvSpPr>
          <p:cNvPr id="15" name="Espace réservé du texte 14"/>
          <p:cNvSpPr>
            <a:spLocks noGrp="1"/>
          </p:cNvSpPr>
          <p:nvPr>
            <p:ph type="body" sz="quarter" idx="11"/>
          </p:nvPr>
        </p:nvSpPr>
        <p:spPr>
          <a:xfrm>
            <a:off x="487363" y="6876221"/>
            <a:ext cx="2870731" cy="429358"/>
          </a:xfrm>
        </p:spPr>
        <p:txBody>
          <a:bodyPr/>
          <a:lstStyle/>
          <a:p>
            <a:r>
              <a:rPr lang="fr-FR" sz="800" noProof="1"/>
              <a:t>* Toutes les réponses aux questions rapportées ici ont été élaborées collectivement et peuvent être soumise à revision si elles ne sont plus satisfaisantes.</a:t>
            </a:r>
          </a:p>
        </p:txBody>
      </p:sp>
      <p:sp>
        <p:nvSpPr>
          <p:cNvPr id="17" name="Espace réservé du texte 16"/>
          <p:cNvSpPr>
            <a:spLocks noGrp="1"/>
          </p:cNvSpPr>
          <p:nvPr>
            <p:ph type="body" sz="quarter" idx="20"/>
          </p:nvPr>
        </p:nvSpPr>
        <p:spPr>
          <a:xfrm>
            <a:off x="499158" y="3034745"/>
            <a:ext cx="2870208" cy="220038"/>
          </a:xfrm>
        </p:spPr>
        <p:txBody>
          <a:bodyPr/>
          <a:lstStyle/>
          <a:p>
            <a:pPr marL="185046" indent="-185046" algn="just">
              <a:spcBef>
                <a:spcPts val="1187"/>
              </a:spcBef>
              <a:buFont typeface="Arial" panose="020B0604020202020204" pitchFamily="34" charset="0"/>
              <a:buChar char="•"/>
            </a:pPr>
            <a:r>
              <a:rPr lang="fr-FR" sz="1000" dirty="0"/>
              <a:t>Qu’est ce que #MaVoix ?</a:t>
            </a:r>
            <a:endParaRPr lang="fr-FR" sz="1000" noProof="1"/>
          </a:p>
        </p:txBody>
      </p:sp>
      <p:sp>
        <p:nvSpPr>
          <p:cNvPr id="18" name="Espace réservé du texte 17"/>
          <p:cNvSpPr>
            <a:spLocks noGrp="1"/>
          </p:cNvSpPr>
          <p:nvPr>
            <p:ph type="body" sz="quarter" idx="21"/>
          </p:nvPr>
        </p:nvSpPr>
        <p:spPr>
          <a:xfrm>
            <a:off x="499158" y="3254783"/>
            <a:ext cx="2870207" cy="3459975"/>
          </a:xfrm>
        </p:spPr>
        <p:txBody>
          <a:bodyPr/>
          <a:lstStyle/>
          <a:p>
            <a:pPr algn="just">
              <a:spcBef>
                <a:spcPts val="648"/>
              </a:spcBef>
            </a:pPr>
            <a:r>
              <a:rPr lang="fr-FR" sz="1000" b="1" dirty="0"/>
              <a:t>#MaVoix</a:t>
            </a:r>
            <a:r>
              <a:rPr lang="fr-FR" sz="1000" dirty="0"/>
              <a:t> est l’expérimentation d’une méthode pour concrétiser une utopie, quelque chose d’idéal qui ne s’est pas encore réalisé, qui reste à inventer. Nous partons donc de la méthode, nous verrons ensuite ce qu’elle permet de faire. L’idée est de développer une intelligence collective et avec celle-ci, d’élaborer des lois. </a:t>
            </a:r>
          </a:p>
          <a:p>
            <a:pPr algn="just">
              <a:spcBef>
                <a:spcPts val="648"/>
              </a:spcBef>
            </a:pPr>
            <a:r>
              <a:rPr lang="fr-FR" sz="1000" b="1" dirty="0"/>
              <a:t>#MaVoix </a:t>
            </a:r>
            <a:r>
              <a:rPr lang="fr-FR" sz="1000" dirty="0"/>
              <a:t>n’a pas de programme, n’est ni de gauche ni de droite.</a:t>
            </a:r>
          </a:p>
          <a:p>
            <a:pPr algn="just">
              <a:spcBef>
                <a:spcPts val="648"/>
              </a:spcBef>
            </a:pPr>
            <a:r>
              <a:rPr lang="fr-FR" sz="1000" b="1" dirty="0"/>
              <a:t>#MaVoix</a:t>
            </a:r>
            <a:r>
              <a:rPr lang="fr-FR" sz="1000" dirty="0"/>
              <a:t>, ce n’est pas un parti, ce n’est pas une association, c’est un mouvement de citoyens ou plutôt des citoyens en mouvement. C’est une expérience démocratique. Nous souhaitons faire vivre la pratique démocratique, apprendre à élaborer et délibérer, à échanger et discuter sans violence, dans une écoute sincère, en sortant d’une logique binaire (tort/raison).</a:t>
            </a:r>
            <a:endParaRPr lang="fr-FR" sz="1000" noProof="1"/>
          </a:p>
        </p:txBody>
      </p:sp>
      <p:sp>
        <p:nvSpPr>
          <p:cNvPr id="12" name="Espace réservé du texte 11"/>
          <p:cNvSpPr>
            <a:spLocks noGrp="1"/>
          </p:cNvSpPr>
          <p:nvPr>
            <p:ph type="body" sz="quarter" idx="22"/>
          </p:nvPr>
        </p:nvSpPr>
        <p:spPr>
          <a:xfrm>
            <a:off x="3862632" y="673512"/>
            <a:ext cx="2864418" cy="1728428"/>
          </a:xfrm>
        </p:spPr>
        <p:txBody>
          <a:bodyPr anchor="t"/>
          <a:lstStyle/>
          <a:p>
            <a:pPr algn="just"/>
            <a:r>
              <a:rPr lang="fr-FR" sz="1000" noProof="1"/>
              <a:t>« </a:t>
            </a:r>
            <a:r>
              <a:rPr lang="fr-FR" sz="1000" dirty="0"/>
              <a:t>Voici l’Assemblée Nationale, La Maison du Peuple[…]. Nous, les citoyens, n’avons pas les clés de cette maison. Pourtant, elle a une importance folle cette maison, c’est elle qui contrôle le Président de la République, son gouvernement  et qui vote les lois qui régissent nos vies. »</a:t>
            </a:r>
          </a:p>
          <a:p>
            <a:r>
              <a:rPr lang="fr-FR" sz="1000" b="1" dirty="0"/>
              <a:t>Extrait de l’intervention collective</a:t>
            </a:r>
            <a:br>
              <a:rPr lang="fr-FR" sz="1000" b="1" dirty="0"/>
            </a:br>
            <a:r>
              <a:rPr lang="fr-FR" sz="1000" b="1" dirty="0"/>
              <a:t>TedX La Rochelle</a:t>
            </a:r>
          </a:p>
          <a:p>
            <a:pPr algn="just"/>
            <a:r>
              <a:rPr lang="fr-FR" sz="1000" dirty="0"/>
              <a:t> </a:t>
            </a:r>
            <a:endParaRPr lang="fr-FR" sz="1000" b="1" noProof="1"/>
          </a:p>
        </p:txBody>
      </p:sp>
      <p:sp>
        <p:nvSpPr>
          <p:cNvPr id="19" name="Espace réservé du texte 18"/>
          <p:cNvSpPr>
            <a:spLocks noGrp="1"/>
          </p:cNvSpPr>
          <p:nvPr>
            <p:ph type="body" sz="quarter" idx="23"/>
          </p:nvPr>
        </p:nvSpPr>
        <p:spPr>
          <a:xfrm>
            <a:off x="3880508" y="3074687"/>
            <a:ext cx="3102643" cy="1006714"/>
          </a:xfrm>
        </p:spPr>
        <p:txBody>
          <a:bodyPr/>
          <a:lstStyle/>
          <a:p>
            <a:pPr algn="just"/>
            <a:r>
              <a:rPr lang="fr-FR" sz="1000" noProof="1"/>
              <a:t>Littéralement, “hacker” signifie “pénétrer pour prendre le contrôle”. C’est bien de cela dont il s’agit. Pénétrer l’assemblée pour permettre au Peuple non pas d’être (plus ou moins) représenté mais de s’exprimer directement sur les lois.</a:t>
            </a:r>
          </a:p>
        </p:txBody>
      </p:sp>
      <p:sp>
        <p:nvSpPr>
          <p:cNvPr id="28" name="Espace réservé du texte 16"/>
          <p:cNvSpPr txBox="1">
            <a:spLocks/>
          </p:cNvSpPr>
          <p:nvPr/>
        </p:nvSpPr>
        <p:spPr>
          <a:xfrm>
            <a:off x="3880508" y="2804362"/>
            <a:ext cx="3102642" cy="191100"/>
          </a:xfrm>
          <a:prstGeom prst="rect">
            <a:avLst/>
          </a:prstGeom>
        </p:spPr>
        <p:txBody>
          <a:bodyPr vert="horz" lIns="0" tIns="0" rIns="0" bIns="0" rtlCol="0" anchor="t">
            <a:noAutofit/>
          </a:bodyPr>
          <a:lstStyle>
            <a:lvl1pPr marL="0" indent="0" algn="l" defTabSz="1005840" rtl="0" eaLnBrk="1" latinLnBrk="0" hangingPunct="1">
              <a:lnSpc>
                <a:spcPct val="114000"/>
              </a:lnSpc>
              <a:spcBef>
                <a:spcPts val="800"/>
              </a:spcBef>
              <a:buFont typeface="Arial" panose="020B0604020202020204" pitchFamily="34" charset="0"/>
              <a:buNone/>
              <a:defRPr sz="800" b="1" kern="1200">
                <a:solidFill>
                  <a:schemeClr val="tx1">
                    <a:lumMod val="65000"/>
                    <a:lumOff val="35000"/>
                  </a:schemeClr>
                </a:solidFill>
                <a:latin typeface="+mn-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185046" indent="-185046" algn="just">
              <a:spcBef>
                <a:spcPts val="1187"/>
              </a:spcBef>
              <a:buFont typeface="Arial" panose="020B0604020202020204" pitchFamily="34" charset="0"/>
              <a:buChar char="•"/>
            </a:pPr>
            <a:r>
              <a:rPr lang="fr-FR" sz="1000" dirty="0"/>
              <a:t>« Hacker » le système législatif ?</a:t>
            </a:r>
            <a:endParaRPr lang="fr-FR" sz="1000" noProof="1"/>
          </a:p>
        </p:txBody>
      </p:sp>
      <p:sp>
        <p:nvSpPr>
          <p:cNvPr id="39" name="Espace réservé du texte 16"/>
          <p:cNvSpPr txBox="1">
            <a:spLocks/>
          </p:cNvSpPr>
          <p:nvPr/>
        </p:nvSpPr>
        <p:spPr>
          <a:xfrm>
            <a:off x="3862107" y="4151489"/>
            <a:ext cx="3102644" cy="219726"/>
          </a:xfrm>
          <a:prstGeom prst="rect">
            <a:avLst/>
          </a:prstGeom>
        </p:spPr>
        <p:txBody>
          <a:bodyPr vert="horz" lIns="0" tIns="0" rIns="0" bIns="0" rtlCol="0" anchor="t">
            <a:noAutofit/>
          </a:bodyPr>
          <a:lstStyle>
            <a:lvl1pPr marL="0" indent="0" algn="l" defTabSz="1005840" rtl="0" eaLnBrk="1" latinLnBrk="0" hangingPunct="1">
              <a:lnSpc>
                <a:spcPct val="114000"/>
              </a:lnSpc>
              <a:spcBef>
                <a:spcPts val="800"/>
              </a:spcBef>
              <a:buFont typeface="Arial" panose="020B0604020202020204" pitchFamily="34" charset="0"/>
              <a:buNone/>
              <a:defRPr sz="800" b="1" kern="1200">
                <a:solidFill>
                  <a:schemeClr val="tx1">
                    <a:lumMod val="65000"/>
                    <a:lumOff val="35000"/>
                  </a:schemeClr>
                </a:solidFill>
                <a:latin typeface="+mn-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185046" indent="-185046" algn="just">
              <a:spcBef>
                <a:spcPts val="1187"/>
              </a:spcBef>
              <a:buFont typeface="Arial" panose="020B0604020202020204" pitchFamily="34" charset="0"/>
              <a:buChar char="•"/>
            </a:pPr>
            <a:r>
              <a:rPr lang="fr-FR" sz="1000" dirty="0"/>
              <a:t>Comment les députés #MaVoix pourront savoir ce qu’ils doivent voter ?</a:t>
            </a:r>
            <a:endParaRPr lang="fr-FR" sz="1000" noProof="1"/>
          </a:p>
        </p:txBody>
      </p:sp>
      <p:sp>
        <p:nvSpPr>
          <p:cNvPr id="41" name="Espace réservé du texte 18"/>
          <p:cNvSpPr>
            <a:spLocks noGrp="1"/>
          </p:cNvSpPr>
          <p:nvPr>
            <p:ph type="body" sz="quarter" idx="23"/>
          </p:nvPr>
        </p:nvSpPr>
        <p:spPr>
          <a:xfrm>
            <a:off x="3862107" y="4578296"/>
            <a:ext cx="3102645" cy="2702083"/>
          </a:xfrm>
        </p:spPr>
        <p:txBody>
          <a:bodyPr/>
          <a:lstStyle/>
          <a:p>
            <a:pPr algn="just"/>
            <a:r>
              <a:rPr lang="fr-FR" sz="1000" noProof="1"/>
              <a:t>Une plateforme numérique permettra la mise en œuvre de la délibération, de la décision et pourquoi pas de l’élaboration. Elle sera aussi un lieu de centralisation de la production des assemblées organisées localement, hors du numérique. Le ou les députés répartiront leurs voix de manière proportionelle.</a:t>
            </a:r>
          </a:p>
          <a:p>
            <a:pPr algn="just"/>
            <a:r>
              <a:rPr lang="fr-FR" sz="1000" u="sng" noProof="1"/>
              <a:t>Ex :</a:t>
            </a:r>
            <a:r>
              <a:rPr lang="fr-FR" sz="1000" noProof="1"/>
              <a:t> Sur la plateforme: </a:t>
            </a:r>
          </a:p>
          <a:p>
            <a:r>
              <a:rPr lang="fr-FR" sz="1000" noProof="1"/>
              <a:t>60% pour | 30 % contre | 10% d’abstention</a:t>
            </a:r>
            <a:br>
              <a:rPr lang="fr-FR" sz="1000" noProof="1"/>
            </a:br>
            <a:br>
              <a:rPr lang="fr-FR" sz="1000" noProof="1"/>
            </a:br>
            <a:r>
              <a:rPr lang="fr-FR" sz="1000" noProof="1"/>
              <a:t>Si il y a 10 députés #MaVoix à l’assemblée.</a:t>
            </a:r>
            <a:br>
              <a:rPr lang="fr-FR" sz="1000" noProof="1"/>
            </a:br>
            <a:r>
              <a:rPr lang="fr-FR" sz="1000" noProof="1"/>
              <a:t>- 6 députés voteront pour.</a:t>
            </a:r>
            <a:br>
              <a:rPr lang="fr-FR" sz="1000" noProof="1"/>
            </a:br>
            <a:r>
              <a:rPr lang="fr-FR" sz="1000" noProof="1"/>
              <a:t>- 3 députés voteront contre.</a:t>
            </a:r>
            <a:br>
              <a:rPr lang="fr-FR" sz="1000" noProof="1"/>
            </a:br>
            <a:r>
              <a:rPr lang="fr-FR" sz="1000" noProof="1"/>
              <a:t>- 1 député s’abstiendra.</a:t>
            </a:r>
          </a:p>
        </p:txBody>
      </p:sp>
      <p:sp>
        <p:nvSpPr>
          <p:cNvPr id="42" name="Espace réservé du texte 16"/>
          <p:cNvSpPr txBox="1">
            <a:spLocks/>
          </p:cNvSpPr>
          <p:nvPr/>
        </p:nvSpPr>
        <p:spPr>
          <a:xfrm>
            <a:off x="7458543" y="444500"/>
            <a:ext cx="2746656" cy="107917"/>
          </a:xfrm>
          <a:prstGeom prst="rect">
            <a:avLst/>
          </a:prstGeom>
        </p:spPr>
        <p:txBody>
          <a:bodyPr vert="horz" lIns="0" tIns="0" rIns="0" bIns="0" rtlCol="0" anchor="t">
            <a:noAutofit/>
          </a:bodyPr>
          <a:lstStyle>
            <a:lvl1pPr marL="0" indent="0" algn="l" defTabSz="1005840" rtl="0" eaLnBrk="1" latinLnBrk="0" hangingPunct="1">
              <a:lnSpc>
                <a:spcPct val="114000"/>
              </a:lnSpc>
              <a:spcBef>
                <a:spcPts val="800"/>
              </a:spcBef>
              <a:buFont typeface="Arial" panose="020B0604020202020204" pitchFamily="34" charset="0"/>
              <a:buNone/>
              <a:defRPr sz="800" b="1" kern="1200">
                <a:solidFill>
                  <a:schemeClr val="tx1">
                    <a:lumMod val="65000"/>
                    <a:lumOff val="35000"/>
                  </a:schemeClr>
                </a:solidFill>
                <a:latin typeface="+mn-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185046" indent="-185046" algn="just">
              <a:spcBef>
                <a:spcPts val="1187"/>
              </a:spcBef>
              <a:buFont typeface="Arial" panose="020B0604020202020204" pitchFamily="34" charset="0"/>
              <a:buChar char="•"/>
            </a:pPr>
            <a:r>
              <a:rPr lang="fr-FR" sz="1000" dirty="0"/>
              <a:t>Vous avez dit « formés » ?</a:t>
            </a:r>
            <a:endParaRPr lang="fr-FR" sz="1000" noProof="1"/>
          </a:p>
        </p:txBody>
      </p:sp>
      <p:sp>
        <p:nvSpPr>
          <p:cNvPr id="43" name="Espace réservé du texte 18"/>
          <p:cNvSpPr>
            <a:spLocks noGrp="1"/>
          </p:cNvSpPr>
          <p:nvPr>
            <p:ph type="body" sz="quarter" idx="23"/>
          </p:nvPr>
        </p:nvSpPr>
        <p:spPr>
          <a:xfrm>
            <a:off x="7458542" y="667753"/>
            <a:ext cx="2746657" cy="2394517"/>
          </a:xfrm>
        </p:spPr>
        <p:txBody>
          <a:bodyPr/>
          <a:lstStyle/>
          <a:p>
            <a:pPr algn="just"/>
            <a:r>
              <a:rPr lang="fr-FR" sz="1000" noProof="1"/>
              <a:t>Tous les citoyens qui le souhaiteront pourront participer à une formation sous forme de MOOC (formation en ligne ouverte à tous). Le contenu de cette formation, défini collectivement, n’aura pas pour objectif d’enseigner une idéologie, mais plutôt le fonctionnement des institutions françaises et les règles du pouvoir legislatif. </a:t>
            </a:r>
          </a:p>
        </p:txBody>
      </p:sp>
      <p:sp>
        <p:nvSpPr>
          <p:cNvPr id="44" name="Espace réservé du texte 16"/>
          <p:cNvSpPr txBox="1">
            <a:spLocks/>
          </p:cNvSpPr>
          <p:nvPr/>
        </p:nvSpPr>
        <p:spPr>
          <a:xfrm>
            <a:off x="7457492" y="2289508"/>
            <a:ext cx="2782407" cy="251642"/>
          </a:xfrm>
          <a:prstGeom prst="rect">
            <a:avLst/>
          </a:prstGeom>
        </p:spPr>
        <p:txBody>
          <a:bodyPr vert="horz" lIns="0" tIns="0" rIns="0" bIns="0" rtlCol="0" anchor="t">
            <a:noAutofit/>
          </a:bodyPr>
          <a:lstStyle>
            <a:lvl1pPr marL="0" indent="0" algn="l" defTabSz="1005840" rtl="0" eaLnBrk="1" latinLnBrk="0" hangingPunct="1">
              <a:lnSpc>
                <a:spcPct val="114000"/>
              </a:lnSpc>
              <a:spcBef>
                <a:spcPts val="800"/>
              </a:spcBef>
              <a:buFont typeface="Arial" panose="020B0604020202020204" pitchFamily="34" charset="0"/>
              <a:buNone/>
              <a:defRPr sz="800" b="1" kern="1200">
                <a:solidFill>
                  <a:schemeClr val="tx1">
                    <a:lumMod val="65000"/>
                    <a:lumOff val="35000"/>
                  </a:schemeClr>
                </a:solidFill>
                <a:latin typeface="+mn-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185046" indent="-185046" algn="just">
              <a:spcBef>
                <a:spcPts val="1187"/>
              </a:spcBef>
              <a:buFont typeface="Arial" panose="020B0604020202020204" pitchFamily="34" charset="0"/>
              <a:buChar char="•"/>
            </a:pPr>
            <a:r>
              <a:rPr lang="fr-FR" sz="1000" dirty="0"/>
              <a:t>Comment les actions de ce collectif seront financées ?</a:t>
            </a:r>
            <a:endParaRPr lang="fr-FR" sz="1000" noProof="1"/>
          </a:p>
        </p:txBody>
      </p:sp>
      <p:sp>
        <p:nvSpPr>
          <p:cNvPr id="45" name="Espace réservé du texte 18"/>
          <p:cNvSpPr>
            <a:spLocks noGrp="1"/>
          </p:cNvSpPr>
          <p:nvPr>
            <p:ph type="body" sz="quarter" idx="23"/>
          </p:nvPr>
        </p:nvSpPr>
        <p:spPr>
          <a:xfrm>
            <a:off x="7456968" y="2656488"/>
            <a:ext cx="2782928" cy="1696837"/>
          </a:xfrm>
        </p:spPr>
        <p:txBody>
          <a:bodyPr/>
          <a:lstStyle/>
          <a:p>
            <a:pPr algn="just"/>
            <a:r>
              <a:rPr lang="fr-FR" sz="1000" noProof="1"/>
              <a:t>A cet égard aussi #MaVoix sera un laboratoire. Le crowfunding par exemple pourrait être une solution. Il n’y a pas de système décidé, on aura peut être recours à des levées de fonds quand on devra le faire mais ce n’est pas le but et on essaye de fonctionner autrement, de faire avec le moins d’argent possible.</a:t>
            </a:r>
          </a:p>
        </p:txBody>
      </p:sp>
      <p:sp>
        <p:nvSpPr>
          <p:cNvPr id="46" name="Espace réservé du texte 16"/>
          <p:cNvSpPr txBox="1">
            <a:spLocks/>
          </p:cNvSpPr>
          <p:nvPr/>
        </p:nvSpPr>
        <p:spPr>
          <a:xfrm>
            <a:off x="7457493" y="4087813"/>
            <a:ext cx="2746656" cy="365972"/>
          </a:xfrm>
          <a:prstGeom prst="rect">
            <a:avLst/>
          </a:prstGeom>
        </p:spPr>
        <p:txBody>
          <a:bodyPr vert="horz" lIns="0" tIns="0" rIns="0" bIns="0" rtlCol="0" anchor="t">
            <a:noAutofit/>
          </a:bodyPr>
          <a:lstStyle>
            <a:lvl1pPr marL="0" indent="0" algn="l" defTabSz="1005840" rtl="0" eaLnBrk="1" latinLnBrk="0" hangingPunct="1">
              <a:lnSpc>
                <a:spcPct val="114000"/>
              </a:lnSpc>
              <a:spcBef>
                <a:spcPts val="800"/>
              </a:spcBef>
              <a:buFont typeface="Arial" panose="020B0604020202020204" pitchFamily="34" charset="0"/>
              <a:buNone/>
              <a:defRPr sz="800" b="1" kern="1200">
                <a:solidFill>
                  <a:schemeClr val="tx1">
                    <a:lumMod val="65000"/>
                    <a:lumOff val="35000"/>
                  </a:schemeClr>
                </a:solidFill>
                <a:latin typeface="+mn-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185046" indent="-185046" algn="just">
              <a:spcBef>
                <a:spcPts val="1187"/>
              </a:spcBef>
              <a:buFont typeface="Arial" panose="020B0604020202020204" pitchFamily="34" charset="0"/>
              <a:buChar char="•"/>
            </a:pPr>
            <a:r>
              <a:rPr lang="fr-FR" sz="1000" dirty="0"/>
              <a:t>Qui peut faire partie du collectif ? Comment s’organiser ?</a:t>
            </a:r>
            <a:endParaRPr lang="fr-FR" sz="1000" noProof="1"/>
          </a:p>
        </p:txBody>
      </p:sp>
      <p:sp>
        <p:nvSpPr>
          <p:cNvPr id="47" name="Espace réservé du texte 18"/>
          <p:cNvSpPr>
            <a:spLocks noGrp="1"/>
          </p:cNvSpPr>
          <p:nvPr>
            <p:ph type="body" sz="quarter" idx="23"/>
          </p:nvPr>
        </p:nvSpPr>
        <p:spPr>
          <a:xfrm>
            <a:off x="7457493" y="4453784"/>
            <a:ext cx="2746656" cy="2582843"/>
          </a:xfrm>
        </p:spPr>
        <p:txBody>
          <a:bodyPr/>
          <a:lstStyle/>
          <a:p>
            <a:pPr algn="just"/>
            <a:r>
              <a:rPr lang="fr-FR" sz="1000" noProof="1"/>
              <a:t>Tout le monde peut rejoindre le collectif, il s’adresse à tous les citoyens. Chacun(e) est invité à agir de façon responsable, bienveillante, </a:t>
            </a:r>
            <a:r>
              <a:rPr lang="fr-FR" sz="1000" dirty="0"/>
              <a:t>dans une logique </a:t>
            </a:r>
            <a:r>
              <a:rPr lang="fr-FR" sz="1000" noProof="1"/>
              <a:t>de confiance </a:t>
            </a:r>
            <a:r>
              <a:rPr lang="fr-FR" sz="1000" i="1" noProof="1"/>
              <a:t>a priori</a:t>
            </a:r>
            <a:r>
              <a:rPr lang="fr-FR" sz="1000" noProof="1"/>
              <a:t>. Chacun(e) peut contribuer en fonction de ses compétences, de ses envies, de sa disponibilité. Il n’y a pas d’inscription ou d’engagement. On peut arriver, partir, revenir, en fonction de ses contraintes personnelles. La seule nécessité est de rendre compte de ce que l’on fait.</a:t>
            </a:r>
            <a:br>
              <a:rPr lang="fr-FR" sz="1000" noProof="1"/>
            </a:br>
            <a:r>
              <a:rPr lang="fr-FR" sz="1000" noProof="1"/>
              <a:t>Nous comptons sur un mode de fonctionnement horizontal, décentralisé, qui s’appuie sur les méthodes de l’intelligence collective. </a:t>
            </a:r>
          </a:p>
        </p:txBody>
      </p:sp>
      <p:pic>
        <p:nvPicPr>
          <p:cNvPr id="3" name="Espace réservé pour une image  2"/>
          <p:cNvPicPr>
            <a:picLocks noGrp="1" noChangeAspect="1"/>
          </p:cNvPicPr>
          <p:nvPr>
            <p:ph type="pic" sz="quarter" idx="19"/>
          </p:nvPr>
        </p:nvPicPr>
        <p:blipFill>
          <a:blip r:embed="rId3">
            <a:extLst>
              <a:ext uri="{28A0092B-C50C-407E-A947-70E740481C1C}">
                <a14:useLocalDpi xmlns:a14="http://schemas.microsoft.com/office/drawing/2010/main" val="0"/>
              </a:ext>
            </a:extLst>
          </a:blip>
          <a:srcRect t="513" b="513"/>
          <a:stretch>
            <a:fillRect/>
          </a:stretch>
        </p:blipFill>
        <p:spPr/>
      </p:pic>
      <p:sp>
        <p:nvSpPr>
          <p:cNvPr id="20" name="Espace réservé du texte 2"/>
          <p:cNvSpPr>
            <a:spLocks noGrp="1"/>
          </p:cNvSpPr>
          <p:nvPr>
            <p:ph type="body" sz="quarter" idx="11"/>
          </p:nvPr>
        </p:nvSpPr>
        <p:spPr>
          <a:xfrm>
            <a:off x="10279369" y="520222"/>
            <a:ext cx="225986" cy="6519232"/>
          </a:xfrm>
        </p:spPr>
        <p:txBody>
          <a:bodyPr vert="vert270" anchor="t" anchorCtr="0"/>
          <a:lstStyle/>
          <a:p>
            <a:pPr algn="ctr"/>
            <a:r>
              <a:rPr lang="fr-FR" sz="1000" noProof="1">
                <a:solidFill>
                  <a:schemeClr val="tx1">
                    <a:lumMod val="65000"/>
                    <a:lumOff val="35000"/>
                  </a:schemeClr>
                </a:solidFill>
              </a:rPr>
              <a:t>Je vous plais? Transmettez moi !</a:t>
            </a:r>
          </a:p>
        </p:txBody>
      </p:sp>
      <p:sp>
        <p:nvSpPr>
          <p:cNvPr id="21" name="Espace réservé du texte 2"/>
          <p:cNvSpPr>
            <a:spLocks noGrp="1"/>
          </p:cNvSpPr>
          <p:nvPr>
            <p:ph type="body" sz="quarter" idx="11"/>
          </p:nvPr>
        </p:nvSpPr>
        <p:spPr>
          <a:xfrm>
            <a:off x="184786" y="520222"/>
            <a:ext cx="225986" cy="6519232"/>
          </a:xfrm>
        </p:spPr>
        <p:txBody>
          <a:bodyPr vert="vert270" anchor="t" anchorCtr="0"/>
          <a:lstStyle/>
          <a:p>
            <a:pPr algn="ctr"/>
            <a:r>
              <a:rPr lang="fr-FR" sz="1000" noProof="1">
                <a:solidFill>
                  <a:schemeClr val="tx1">
                    <a:lumMod val="65000"/>
                    <a:lumOff val="35000"/>
                  </a:schemeClr>
                </a:solidFill>
              </a:rPr>
              <a:t>Soyez écolo! Diffusez l’info !</a:t>
            </a:r>
          </a:p>
        </p:txBody>
      </p:sp>
    </p:spTree>
    <p:extLst>
      <p:ext uri="{BB962C8B-B14F-4D97-AF65-F5344CB8AC3E}">
        <p14:creationId xmlns:p14="http://schemas.microsoft.com/office/powerpoint/2010/main" val="3218315254"/>
      </p:ext>
    </p:extLst>
  </p:cSld>
  <p:clrMapOvr>
    <a:masterClrMapping/>
  </p:clrMapOvr>
</p:sld>
</file>

<file path=ppt/theme/theme1.xml><?xml version="1.0" encoding="utf-8"?>
<a:theme xmlns:a="http://schemas.openxmlformats.org/drawingml/2006/main" name="Thème Offic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chure_Blueglass_Trifold_TP103417195" id="{A44FE7B3-B12D-46D4-A258-E1FC205726CB}" vid="{D4E275D5-C63A-4343-8365-D220E3155F64}"/>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11B58DB-4786-47F4-9D10-169C63441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Brochure (professionnelle)</Template>
  <TotalTime>1828</TotalTime>
  <Words>500</Words>
  <Application>Microsoft Office PowerPoint</Application>
  <PresentationFormat>Personnalisé</PresentationFormat>
  <Paragraphs>56</Paragraphs>
  <Slides>2</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Arial</vt:lpstr>
      <vt:lpstr>Verdana</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Sylvain Bouzols</dc:creator>
  <cp:keywords/>
  <cp:lastModifiedBy>Sylvain Bouzols</cp:lastModifiedBy>
  <cp:revision>71</cp:revision>
  <cp:lastPrinted>2016-02-08T10:16:37Z</cp:lastPrinted>
  <dcterms:created xsi:type="dcterms:W3CDTF">2016-01-27T09:28:45Z</dcterms:created>
  <dcterms:modified xsi:type="dcterms:W3CDTF">2016-09-09T13:39:15Z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TC034171969991</vt:lpwstr>
  </property>
</Properties>
</file>